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324" r:id="rId3"/>
    <p:sldId id="325" r:id="rId4"/>
    <p:sldId id="320" r:id="rId5"/>
    <p:sldId id="316" r:id="rId6"/>
    <p:sldId id="297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6E5"/>
    <a:srgbClr val="C1CDE4"/>
    <a:srgbClr val="D0BFEB"/>
    <a:srgbClr val="D2EAD9"/>
    <a:srgbClr val="F3D7CD"/>
    <a:srgbClr val="FFB9B8"/>
    <a:srgbClr val="FBD1EB"/>
    <a:srgbClr val="033047"/>
    <a:srgbClr val="5C677D"/>
    <a:srgbClr val="293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>
        <p:scale>
          <a:sx n="66" d="100"/>
          <a:sy n="66" d="100"/>
        </p:scale>
        <p:origin x="1301" y="413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BAF50-CBE3-4A6A-AD5C-570689592A9C}" type="doc">
      <dgm:prSet loTypeId="urn:microsoft.com/office/officeart/2005/8/layout/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08786325-1FB9-4E6F-867A-EAFF9D7371F3}">
      <dgm:prSet phldrT="[Text]" phldr="0" custT="1"/>
      <dgm:spPr/>
      <dgm:t>
        <a:bodyPr/>
        <a:lstStyle/>
        <a:p>
          <a:pPr algn="l"/>
          <a:r>
            <a:rPr lang="en-US" sz="1400" b="1" dirty="0"/>
            <a:t>Input Layer: </a:t>
          </a:r>
        </a:p>
        <a:p>
          <a:pPr algn="l"/>
          <a:r>
            <a:rPr lang="en-US" sz="1300" dirty="0"/>
            <a:t>Upload Image/Video</a:t>
          </a:r>
        </a:p>
        <a:p>
          <a:pPr algn="l"/>
          <a:r>
            <a:rPr lang="en-US" sz="1300" dirty="0"/>
            <a:t>Live Camera Capture</a:t>
          </a:r>
        </a:p>
      </dgm:t>
    </dgm:pt>
    <dgm:pt modelId="{F2E32A48-894F-4C15-BF96-E85AA8CA917D}" type="parTrans" cxnId="{DD1F47B8-20D8-4061-98DF-1BD5B8EC27CE}">
      <dgm:prSet/>
      <dgm:spPr/>
      <dgm:t>
        <a:bodyPr/>
        <a:lstStyle/>
        <a:p>
          <a:endParaRPr lang="en-IN"/>
        </a:p>
      </dgm:t>
    </dgm:pt>
    <dgm:pt modelId="{3CE0E991-B029-4C2C-8A85-73C47D6EB67D}" type="sibTrans" cxnId="{DD1F47B8-20D8-4061-98DF-1BD5B8EC27CE}">
      <dgm:prSet/>
      <dgm:spPr/>
      <dgm:t>
        <a:bodyPr/>
        <a:lstStyle/>
        <a:p>
          <a:endParaRPr lang="en-IN"/>
        </a:p>
      </dgm:t>
    </dgm:pt>
    <dgm:pt modelId="{810723BA-9C7B-4386-975C-E990FE7FED67}">
      <dgm:prSet phldrT="[Text]" custT="1"/>
      <dgm:spPr/>
      <dgm:t>
        <a:bodyPr/>
        <a:lstStyle/>
        <a:p>
          <a:pPr algn="l"/>
          <a:r>
            <a:rPr lang="en-US" sz="1400" b="1" dirty="0"/>
            <a:t>Preprocessing: </a:t>
          </a:r>
        </a:p>
        <a:p>
          <a:pPr algn="l"/>
          <a:r>
            <a:rPr lang="en-IN" sz="1300" dirty="0"/>
            <a:t>resize, RGB conversion, normalization</a:t>
          </a:r>
        </a:p>
      </dgm:t>
    </dgm:pt>
    <dgm:pt modelId="{B6936A97-72D5-42DC-8DD2-DF08F0CEE7FE}" type="parTrans" cxnId="{D3539654-6CDF-4E50-B8A8-3EDEDB353C64}">
      <dgm:prSet/>
      <dgm:spPr/>
      <dgm:t>
        <a:bodyPr/>
        <a:lstStyle/>
        <a:p>
          <a:endParaRPr lang="en-IN"/>
        </a:p>
      </dgm:t>
    </dgm:pt>
    <dgm:pt modelId="{C9DD2371-2E60-4E5D-919C-EDFC852BFB84}" type="sibTrans" cxnId="{D3539654-6CDF-4E50-B8A8-3EDEDB353C64}">
      <dgm:prSet/>
      <dgm:spPr/>
      <dgm:t>
        <a:bodyPr/>
        <a:lstStyle/>
        <a:p>
          <a:endParaRPr lang="en-IN"/>
        </a:p>
      </dgm:t>
    </dgm:pt>
    <dgm:pt modelId="{71F66CEE-3E01-41BA-991D-53BD085FA25D}">
      <dgm:prSet custT="1"/>
      <dgm:spPr/>
      <dgm:t>
        <a:bodyPr/>
        <a:lstStyle/>
        <a:p>
          <a:pPr algn="l"/>
          <a:r>
            <a:rPr lang="en-IN" sz="1200" b="1" dirty="0"/>
            <a:t>TensorFlow MobileNetV3 Model:</a:t>
          </a:r>
        </a:p>
        <a:p>
          <a:pPr algn="l"/>
          <a:r>
            <a:rPr lang="en-US" sz="1300" b="0" dirty="0"/>
            <a:t>Input: Processed hand image</a:t>
          </a:r>
        </a:p>
        <a:p>
          <a:r>
            <a:rPr lang="en-US" sz="1300" b="0" dirty="0"/>
            <a:t>Output: Probabilities for all mudra classes </a:t>
          </a:r>
        </a:p>
      </dgm:t>
    </dgm:pt>
    <dgm:pt modelId="{D66751A4-9FDA-4B46-8841-DEC4BC84CFFA}" type="parTrans" cxnId="{55C99551-656A-4560-AB79-9863251FFCB1}">
      <dgm:prSet/>
      <dgm:spPr/>
      <dgm:t>
        <a:bodyPr/>
        <a:lstStyle/>
        <a:p>
          <a:endParaRPr lang="en-IN"/>
        </a:p>
      </dgm:t>
    </dgm:pt>
    <dgm:pt modelId="{CCBEDC08-0341-456D-9326-8E77ABB9ABE1}" type="sibTrans" cxnId="{55C99551-656A-4560-AB79-9863251FFCB1}">
      <dgm:prSet/>
      <dgm:spPr/>
      <dgm:t>
        <a:bodyPr/>
        <a:lstStyle/>
        <a:p>
          <a:endParaRPr lang="en-IN"/>
        </a:p>
      </dgm:t>
    </dgm:pt>
    <dgm:pt modelId="{E5081374-1CB4-41B8-AB52-42604E536224}">
      <dgm:prSet custT="1"/>
      <dgm:spPr/>
      <dgm:t>
        <a:bodyPr/>
        <a:lstStyle/>
        <a:p>
          <a:pPr algn="l">
            <a:buClrTx/>
            <a:buSzTx/>
            <a:buFont typeface="Arial" panose="020B0604020202020204" pitchFamily="34" charset="0"/>
            <a:buChar char="•"/>
          </a:pPr>
          <a:r>
            <a:rPr lang="en-US" sz="1200" b="1" dirty="0"/>
            <a:t>Top Prediction Selected: </a:t>
          </a:r>
        </a:p>
        <a:p>
          <a:pPr algn="l">
            <a:buClrTx/>
            <a:buSzTx/>
            <a:buFont typeface="Arial" panose="020B0604020202020204" pitchFamily="34" charset="0"/>
            <a:buChar char="•"/>
          </a:pPr>
          <a:r>
            <a:rPr lang="en-US" sz="1300" b="0" dirty="0"/>
            <a:t>Highest Probability Mudra</a:t>
          </a:r>
        </a:p>
        <a:p>
          <a:pPr algn="l">
            <a:buClrTx/>
            <a:buSzTx/>
            <a:buFont typeface="Arial" panose="020B0604020202020204" pitchFamily="34" charset="0"/>
            <a:buChar char="•"/>
          </a:pPr>
          <a:r>
            <a:rPr lang="en-US" sz="1300" b="0" dirty="0"/>
            <a:t>Name, Confidence</a:t>
          </a:r>
          <a:endParaRPr lang="en-IN" sz="1300" b="0" dirty="0"/>
        </a:p>
      </dgm:t>
    </dgm:pt>
    <dgm:pt modelId="{E05DDED2-7FA9-49D1-A77A-EF9FCCCC4DB1}" type="parTrans" cxnId="{91074931-A217-4017-8B52-87A5CDADDDFA}">
      <dgm:prSet/>
      <dgm:spPr/>
      <dgm:t>
        <a:bodyPr/>
        <a:lstStyle/>
        <a:p>
          <a:endParaRPr lang="en-IN"/>
        </a:p>
      </dgm:t>
    </dgm:pt>
    <dgm:pt modelId="{32A28C6C-F6EB-4114-995B-476E884C7F49}" type="sibTrans" cxnId="{91074931-A217-4017-8B52-87A5CDADDDFA}">
      <dgm:prSet/>
      <dgm:spPr/>
      <dgm:t>
        <a:bodyPr/>
        <a:lstStyle/>
        <a:p>
          <a:endParaRPr lang="en-IN"/>
        </a:p>
      </dgm:t>
    </dgm:pt>
    <dgm:pt modelId="{F2D644C5-FF3D-4B70-9D7E-3D48006A22DD}">
      <dgm:prSet custT="1"/>
      <dgm:spPr/>
      <dgm:t>
        <a:bodyPr/>
        <a:lstStyle/>
        <a:p>
          <a:pPr algn="l"/>
          <a:r>
            <a:rPr lang="en-IN" sz="1400" b="1" dirty="0"/>
            <a:t>MediaPipe Hands Detection:</a:t>
          </a:r>
        </a:p>
        <a:p>
          <a:pPr algn="l"/>
          <a:r>
            <a:rPr lang="en-US" sz="1300" dirty="0"/>
            <a:t>Landmark Extraction (21 Joints)</a:t>
          </a:r>
          <a:br>
            <a:rPr lang="en-IN" sz="1300" b="1" dirty="0"/>
          </a:br>
          <a:r>
            <a:rPr lang="en-US" sz="1300" dirty="0"/>
            <a:t>Calculate finger positions &amp; angles</a:t>
          </a:r>
          <a:endParaRPr lang="en-IN" sz="1300" dirty="0"/>
        </a:p>
      </dgm:t>
    </dgm:pt>
    <dgm:pt modelId="{61E29D5A-11E9-418C-81CE-17EBE19D062A}" type="sibTrans" cxnId="{43F7CFB2-0C42-4211-8521-3B96D48458FA}">
      <dgm:prSet/>
      <dgm:spPr/>
      <dgm:t>
        <a:bodyPr/>
        <a:lstStyle/>
        <a:p>
          <a:endParaRPr lang="en-IN"/>
        </a:p>
      </dgm:t>
    </dgm:pt>
    <dgm:pt modelId="{10E323E9-BED4-4367-B18D-EB7C2252FC95}" type="parTrans" cxnId="{43F7CFB2-0C42-4211-8521-3B96D48458FA}">
      <dgm:prSet/>
      <dgm:spPr/>
      <dgm:t>
        <a:bodyPr/>
        <a:lstStyle/>
        <a:p>
          <a:endParaRPr lang="en-IN"/>
        </a:p>
      </dgm:t>
    </dgm:pt>
    <dgm:pt modelId="{F04DA278-F428-48C6-989D-6E0693B1A73F}">
      <dgm:prSet/>
      <dgm:spPr/>
      <dgm:t>
        <a:bodyPr/>
        <a:lstStyle/>
        <a:p>
          <a:pPr algn="l">
            <a:buNone/>
          </a:pPr>
          <a:r>
            <a:rPr lang="en-IN" b="1" dirty="0"/>
            <a:t>OpenCV Annotation:</a:t>
          </a:r>
          <a:br>
            <a:rPr lang="en-IN" b="1" dirty="0"/>
          </a:br>
          <a:r>
            <a:rPr lang="en-IN" dirty="0"/>
            <a:t>Draw landmarks</a:t>
          </a:r>
        </a:p>
        <a:p>
          <a:pPr algn="l">
            <a:buNone/>
          </a:pPr>
          <a:r>
            <a:rPr lang="en-US" dirty="0"/>
            <a:t>Return annotated image</a:t>
          </a:r>
          <a:endParaRPr lang="en-IN" dirty="0"/>
        </a:p>
      </dgm:t>
    </dgm:pt>
    <dgm:pt modelId="{9ABC7FBE-DA7D-4763-A9AC-2942462F180D}" type="parTrans" cxnId="{811E5ADF-C4E8-4B19-9C3F-12635B121FBE}">
      <dgm:prSet/>
      <dgm:spPr/>
      <dgm:t>
        <a:bodyPr/>
        <a:lstStyle/>
        <a:p>
          <a:endParaRPr lang="en-IN"/>
        </a:p>
      </dgm:t>
    </dgm:pt>
    <dgm:pt modelId="{4911F53D-CA02-4E43-B774-2302AA3B6F20}" type="sibTrans" cxnId="{811E5ADF-C4E8-4B19-9C3F-12635B121FBE}">
      <dgm:prSet/>
      <dgm:spPr/>
      <dgm:t>
        <a:bodyPr/>
        <a:lstStyle/>
        <a:p>
          <a:endParaRPr lang="en-IN"/>
        </a:p>
      </dgm:t>
    </dgm:pt>
    <dgm:pt modelId="{9200AC55-2C93-450F-80F4-BDE18EABF49B}" type="pres">
      <dgm:prSet presAssocID="{5FBBAF50-CBE3-4A6A-AD5C-570689592A9C}" presName="diagram" presStyleCnt="0">
        <dgm:presLayoutVars>
          <dgm:dir/>
          <dgm:resizeHandles val="exact"/>
        </dgm:presLayoutVars>
      </dgm:prSet>
      <dgm:spPr/>
    </dgm:pt>
    <dgm:pt modelId="{61D1289D-15B5-4CAC-BFFF-AF503C1CF582}" type="pres">
      <dgm:prSet presAssocID="{08786325-1FB9-4E6F-867A-EAFF9D7371F3}" presName="node" presStyleLbl="node1" presStyleIdx="0" presStyleCnt="6" custLinFactNeighborX="-10183" custLinFactNeighborY="14620">
        <dgm:presLayoutVars>
          <dgm:bulletEnabled val="1"/>
        </dgm:presLayoutVars>
      </dgm:prSet>
      <dgm:spPr/>
    </dgm:pt>
    <dgm:pt modelId="{A697AEB7-2848-4EE6-ACD8-704B17EB32C5}" type="pres">
      <dgm:prSet presAssocID="{3CE0E991-B029-4C2C-8A85-73C47D6EB67D}" presName="sibTrans" presStyleLbl="sibTrans2D1" presStyleIdx="0" presStyleCnt="5"/>
      <dgm:spPr/>
    </dgm:pt>
    <dgm:pt modelId="{792F70AB-DFCA-47EF-A2C7-E35B3161FC39}" type="pres">
      <dgm:prSet presAssocID="{3CE0E991-B029-4C2C-8A85-73C47D6EB67D}" presName="connectorText" presStyleLbl="sibTrans2D1" presStyleIdx="0" presStyleCnt="5"/>
      <dgm:spPr/>
    </dgm:pt>
    <dgm:pt modelId="{F0CEECF6-279B-461F-87CF-0E89B2F573A8}" type="pres">
      <dgm:prSet presAssocID="{810723BA-9C7B-4386-975C-E990FE7FED67}" presName="node" presStyleLbl="node1" presStyleIdx="1" presStyleCnt="6" custScaleX="113645" custLinFactNeighborX="-8887" custLinFactNeighborY="11756">
        <dgm:presLayoutVars>
          <dgm:bulletEnabled val="1"/>
        </dgm:presLayoutVars>
      </dgm:prSet>
      <dgm:spPr/>
    </dgm:pt>
    <dgm:pt modelId="{C9491FFA-96EB-40B7-86D6-1C905155F0F7}" type="pres">
      <dgm:prSet presAssocID="{C9DD2371-2E60-4E5D-919C-EDFC852BFB84}" presName="sibTrans" presStyleLbl="sibTrans2D1" presStyleIdx="1" presStyleCnt="5"/>
      <dgm:spPr/>
    </dgm:pt>
    <dgm:pt modelId="{7214445B-F353-4C37-97BB-9CBB7B7AE75A}" type="pres">
      <dgm:prSet presAssocID="{C9DD2371-2E60-4E5D-919C-EDFC852BFB84}" presName="connectorText" presStyleLbl="sibTrans2D1" presStyleIdx="1" presStyleCnt="5"/>
      <dgm:spPr/>
    </dgm:pt>
    <dgm:pt modelId="{882A8D31-7179-4A46-8828-D093E4A061C7}" type="pres">
      <dgm:prSet presAssocID="{F2D644C5-FF3D-4B70-9D7E-3D48006A22DD}" presName="node" presStyleLbl="node1" presStyleIdx="2" presStyleCnt="6" custScaleX="145102" custLinFactNeighborX="-14053" custLinFactNeighborY="12793">
        <dgm:presLayoutVars>
          <dgm:bulletEnabled val="1"/>
        </dgm:presLayoutVars>
      </dgm:prSet>
      <dgm:spPr/>
    </dgm:pt>
    <dgm:pt modelId="{E2F60688-A722-4D71-9D93-E71E91CDA827}" type="pres">
      <dgm:prSet presAssocID="{61E29D5A-11E9-418C-81CE-17EBE19D062A}" presName="sibTrans" presStyleLbl="sibTrans2D1" presStyleIdx="2" presStyleCnt="5"/>
      <dgm:spPr/>
    </dgm:pt>
    <dgm:pt modelId="{F6CC23F9-6595-4BE8-8997-EC16C7C1C514}" type="pres">
      <dgm:prSet presAssocID="{61E29D5A-11E9-418C-81CE-17EBE19D062A}" presName="connectorText" presStyleLbl="sibTrans2D1" presStyleIdx="2" presStyleCnt="5"/>
      <dgm:spPr/>
    </dgm:pt>
    <dgm:pt modelId="{ED4816A6-AE15-43B7-A828-04AA9BC8FB36}" type="pres">
      <dgm:prSet presAssocID="{71F66CEE-3E01-41BA-991D-53BD085FA25D}" presName="node" presStyleLbl="node1" presStyleIdx="3" presStyleCnt="6" custScaleX="159766" custLinFactNeighborX="-6721" custLinFactNeighborY="-17056">
        <dgm:presLayoutVars>
          <dgm:bulletEnabled val="1"/>
        </dgm:presLayoutVars>
      </dgm:prSet>
      <dgm:spPr/>
    </dgm:pt>
    <dgm:pt modelId="{C261E425-ECC9-4A47-8EEC-B866306F48FF}" type="pres">
      <dgm:prSet presAssocID="{CCBEDC08-0341-456D-9326-8E77ABB9ABE1}" presName="sibTrans" presStyleLbl="sibTrans2D1" presStyleIdx="3" presStyleCnt="5"/>
      <dgm:spPr/>
    </dgm:pt>
    <dgm:pt modelId="{38B95145-87F0-4B27-90FD-9C9C0AD35430}" type="pres">
      <dgm:prSet presAssocID="{CCBEDC08-0341-456D-9326-8E77ABB9ABE1}" presName="connectorText" presStyleLbl="sibTrans2D1" presStyleIdx="3" presStyleCnt="5"/>
      <dgm:spPr/>
    </dgm:pt>
    <dgm:pt modelId="{2627A40E-ADC1-48D8-9CCB-D4D4F553A9C7}" type="pres">
      <dgm:prSet presAssocID="{E5081374-1CB4-41B8-AB52-42604E536224}" presName="node" presStyleLbl="node1" presStyleIdx="4" presStyleCnt="6" custScaleX="119215" custLinFactNeighborX="3286" custLinFactNeighborY="-13504">
        <dgm:presLayoutVars>
          <dgm:bulletEnabled val="1"/>
        </dgm:presLayoutVars>
      </dgm:prSet>
      <dgm:spPr/>
    </dgm:pt>
    <dgm:pt modelId="{A652B0B9-919C-4CCF-9C38-9885C8F38076}" type="pres">
      <dgm:prSet presAssocID="{32A28C6C-F6EB-4114-995B-476E884C7F49}" presName="sibTrans" presStyleLbl="sibTrans2D1" presStyleIdx="4" presStyleCnt="5"/>
      <dgm:spPr/>
    </dgm:pt>
    <dgm:pt modelId="{CA0EC8D0-E02A-4673-B0D4-564DF54D95EF}" type="pres">
      <dgm:prSet presAssocID="{32A28C6C-F6EB-4114-995B-476E884C7F49}" presName="connectorText" presStyleLbl="sibTrans2D1" presStyleIdx="4" presStyleCnt="5"/>
      <dgm:spPr/>
    </dgm:pt>
    <dgm:pt modelId="{499D0E65-12BB-4E7D-9BB4-700F689C16EF}" type="pres">
      <dgm:prSet presAssocID="{F04DA278-F428-48C6-989D-6E0693B1A73F}" presName="node" presStyleLbl="node1" presStyleIdx="5" presStyleCnt="6" custScaleX="104685" custLinFactNeighborX="16551" custLinFactNeighborY="-13504">
        <dgm:presLayoutVars>
          <dgm:bulletEnabled val="1"/>
        </dgm:presLayoutVars>
      </dgm:prSet>
      <dgm:spPr/>
    </dgm:pt>
  </dgm:ptLst>
  <dgm:cxnLst>
    <dgm:cxn modelId="{DFBD1311-112A-4678-AC48-838E33B02E4A}" type="presOf" srcId="{C9DD2371-2E60-4E5D-919C-EDFC852BFB84}" destId="{C9491FFA-96EB-40B7-86D6-1C905155F0F7}" srcOrd="0" destOrd="0" presId="urn:microsoft.com/office/officeart/2005/8/layout/process5"/>
    <dgm:cxn modelId="{D0B8B614-158C-4756-8B3F-26403B053F89}" type="presOf" srcId="{71F66CEE-3E01-41BA-991D-53BD085FA25D}" destId="{ED4816A6-AE15-43B7-A828-04AA9BC8FB36}" srcOrd="0" destOrd="0" presId="urn:microsoft.com/office/officeart/2005/8/layout/process5"/>
    <dgm:cxn modelId="{342F9C1B-40CD-4DE7-AC56-A64F3AD3208A}" type="presOf" srcId="{5FBBAF50-CBE3-4A6A-AD5C-570689592A9C}" destId="{9200AC55-2C93-450F-80F4-BDE18EABF49B}" srcOrd="0" destOrd="0" presId="urn:microsoft.com/office/officeart/2005/8/layout/process5"/>
    <dgm:cxn modelId="{1658702F-CEA4-4D87-8CAC-94F281300F01}" type="presOf" srcId="{3CE0E991-B029-4C2C-8A85-73C47D6EB67D}" destId="{A697AEB7-2848-4EE6-ACD8-704B17EB32C5}" srcOrd="0" destOrd="0" presId="urn:microsoft.com/office/officeart/2005/8/layout/process5"/>
    <dgm:cxn modelId="{91074931-A217-4017-8B52-87A5CDADDDFA}" srcId="{5FBBAF50-CBE3-4A6A-AD5C-570689592A9C}" destId="{E5081374-1CB4-41B8-AB52-42604E536224}" srcOrd="4" destOrd="0" parTransId="{E05DDED2-7FA9-49D1-A77A-EF9FCCCC4DB1}" sibTransId="{32A28C6C-F6EB-4114-995B-476E884C7F49}"/>
    <dgm:cxn modelId="{CAC63B33-0915-4DDE-8BE6-019FBAF98F53}" type="presOf" srcId="{32A28C6C-F6EB-4114-995B-476E884C7F49}" destId="{A652B0B9-919C-4CCF-9C38-9885C8F38076}" srcOrd="0" destOrd="0" presId="urn:microsoft.com/office/officeart/2005/8/layout/process5"/>
    <dgm:cxn modelId="{08578C37-6606-42F1-97D1-CAE4872EFF28}" type="presOf" srcId="{810723BA-9C7B-4386-975C-E990FE7FED67}" destId="{F0CEECF6-279B-461F-87CF-0E89B2F573A8}" srcOrd="0" destOrd="0" presId="urn:microsoft.com/office/officeart/2005/8/layout/process5"/>
    <dgm:cxn modelId="{EC744C3F-6914-4714-BED3-22759F6C4F58}" type="presOf" srcId="{F04DA278-F428-48C6-989D-6E0693B1A73F}" destId="{499D0E65-12BB-4E7D-9BB4-700F689C16EF}" srcOrd="0" destOrd="0" presId="urn:microsoft.com/office/officeart/2005/8/layout/process5"/>
    <dgm:cxn modelId="{88914C5D-605A-48DA-8C34-3F94F8E26046}" type="presOf" srcId="{CCBEDC08-0341-456D-9326-8E77ABB9ABE1}" destId="{38B95145-87F0-4B27-90FD-9C9C0AD35430}" srcOrd="1" destOrd="0" presId="urn:microsoft.com/office/officeart/2005/8/layout/process5"/>
    <dgm:cxn modelId="{9985C35E-6302-4403-ADD3-5FC74A0BEAB7}" type="presOf" srcId="{61E29D5A-11E9-418C-81CE-17EBE19D062A}" destId="{F6CC23F9-6595-4BE8-8997-EC16C7C1C514}" srcOrd="1" destOrd="0" presId="urn:microsoft.com/office/officeart/2005/8/layout/process5"/>
    <dgm:cxn modelId="{55C99551-656A-4560-AB79-9863251FFCB1}" srcId="{5FBBAF50-CBE3-4A6A-AD5C-570689592A9C}" destId="{71F66CEE-3E01-41BA-991D-53BD085FA25D}" srcOrd="3" destOrd="0" parTransId="{D66751A4-9FDA-4B46-8841-DEC4BC84CFFA}" sibTransId="{CCBEDC08-0341-456D-9326-8E77ABB9ABE1}"/>
    <dgm:cxn modelId="{D3539654-6CDF-4E50-B8A8-3EDEDB353C64}" srcId="{5FBBAF50-CBE3-4A6A-AD5C-570689592A9C}" destId="{810723BA-9C7B-4386-975C-E990FE7FED67}" srcOrd="1" destOrd="0" parTransId="{B6936A97-72D5-42DC-8DD2-DF08F0CEE7FE}" sibTransId="{C9DD2371-2E60-4E5D-919C-EDFC852BFB84}"/>
    <dgm:cxn modelId="{60F92990-351A-4627-9C2B-6823DD4501A3}" type="presOf" srcId="{3CE0E991-B029-4C2C-8A85-73C47D6EB67D}" destId="{792F70AB-DFCA-47EF-A2C7-E35B3161FC39}" srcOrd="1" destOrd="0" presId="urn:microsoft.com/office/officeart/2005/8/layout/process5"/>
    <dgm:cxn modelId="{F35A49A4-6E8B-400B-A66A-4C2FCC5C66C2}" type="presOf" srcId="{CCBEDC08-0341-456D-9326-8E77ABB9ABE1}" destId="{C261E425-ECC9-4A47-8EEC-B866306F48FF}" srcOrd="0" destOrd="0" presId="urn:microsoft.com/office/officeart/2005/8/layout/process5"/>
    <dgm:cxn modelId="{A23276AE-35C2-4977-9F6B-724AB540B05D}" type="presOf" srcId="{32A28C6C-F6EB-4114-995B-476E884C7F49}" destId="{CA0EC8D0-E02A-4673-B0D4-564DF54D95EF}" srcOrd="1" destOrd="0" presId="urn:microsoft.com/office/officeart/2005/8/layout/process5"/>
    <dgm:cxn modelId="{E3305EB1-EE44-4E6C-A689-190C1DBE6EB3}" type="presOf" srcId="{61E29D5A-11E9-418C-81CE-17EBE19D062A}" destId="{E2F60688-A722-4D71-9D93-E71E91CDA827}" srcOrd="0" destOrd="0" presId="urn:microsoft.com/office/officeart/2005/8/layout/process5"/>
    <dgm:cxn modelId="{43F7CFB2-0C42-4211-8521-3B96D48458FA}" srcId="{5FBBAF50-CBE3-4A6A-AD5C-570689592A9C}" destId="{F2D644C5-FF3D-4B70-9D7E-3D48006A22DD}" srcOrd="2" destOrd="0" parTransId="{10E323E9-BED4-4367-B18D-EB7C2252FC95}" sibTransId="{61E29D5A-11E9-418C-81CE-17EBE19D062A}"/>
    <dgm:cxn modelId="{DD1F47B8-20D8-4061-98DF-1BD5B8EC27CE}" srcId="{5FBBAF50-CBE3-4A6A-AD5C-570689592A9C}" destId="{08786325-1FB9-4E6F-867A-EAFF9D7371F3}" srcOrd="0" destOrd="0" parTransId="{F2E32A48-894F-4C15-BF96-E85AA8CA917D}" sibTransId="{3CE0E991-B029-4C2C-8A85-73C47D6EB67D}"/>
    <dgm:cxn modelId="{72CA44BB-1CEA-40CC-A248-FDE8E17D0A1B}" type="presOf" srcId="{08786325-1FB9-4E6F-867A-EAFF9D7371F3}" destId="{61D1289D-15B5-4CAC-BFFF-AF503C1CF582}" srcOrd="0" destOrd="0" presId="urn:microsoft.com/office/officeart/2005/8/layout/process5"/>
    <dgm:cxn modelId="{079441CB-F8ED-4315-BD6B-3F0FA4F72C18}" type="presOf" srcId="{E5081374-1CB4-41B8-AB52-42604E536224}" destId="{2627A40E-ADC1-48D8-9CCB-D4D4F553A9C7}" srcOrd="0" destOrd="0" presId="urn:microsoft.com/office/officeart/2005/8/layout/process5"/>
    <dgm:cxn modelId="{811E5ADF-C4E8-4B19-9C3F-12635B121FBE}" srcId="{5FBBAF50-CBE3-4A6A-AD5C-570689592A9C}" destId="{F04DA278-F428-48C6-989D-6E0693B1A73F}" srcOrd="5" destOrd="0" parTransId="{9ABC7FBE-DA7D-4763-A9AC-2942462F180D}" sibTransId="{4911F53D-CA02-4E43-B774-2302AA3B6F20}"/>
    <dgm:cxn modelId="{23B6E7E4-693E-4D11-B318-0B966B73209B}" type="presOf" srcId="{F2D644C5-FF3D-4B70-9D7E-3D48006A22DD}" destId="{882A8D31-7179-4A46-8828-D093E4A061C7}" srcOrd="0" destOrd="0" presId="urn:microsoft.com/office/officeart/2005/8/layout/process5"/>
    <dgm:cxn modelId="{6FBE5DEC-6E1C-4E2F-9E7A-0DE014590C06}" type="presOf" srcId="{C9DD2371-2E60-4E5D-919C-EDFC852BFB84}" destId="{7214445B-F353-4C37-97BB-9CBB7B7AE75A}" srcOrd="1" destOrd="0" presId="urn:microsoft.com/office/officeart/2005/8/layout/process5"/>
    <dgm:cxn modelId="{59DDD68C-68E0-4200-B6ED-FD62E1C89B3A}" type="presParOf" srcId="{9200AC55-2C93-450F-80F4-BDE18EABF49B}" destId="{61D1289D-15B5-4CAC-BFFF-AF503C1CF582}" srcOrd="0" destOrd="0" presId="urn:microsoft.com/office/officeart/2005/8/layout/process5"/>
    <dgm:cxn modelId="{B401867E-862D-411E-917C-7B3FCE305477}" type="presParOf" srcId="{9200AC55-2C93-450F-80F4-BDE18EABF49B}" destId="{A697AEB7-2848-4EE6-ACD8-704B17EB32C5}" srcOrd="1" destOrd="0" presId="urn:microsoft.com/office/officeart/2005/8/layout/process5"/>
    <dgm:cxn modelId="{82967816-E5A2-45F7-BE27-F566853034C0}" type="presParOf" srcId="{A697AEB7-2848-4EE6-ACD8-704B17EB32C5}" destId="{792F70AB-DFCA-47EF-A2C7-E35B3161FC39}" srcOrd="0" destOrd="0" presId="urn:microsoft.com/office/officeart/2005/8/layout/process5"/>
    <dgm:cxn modelId="{06EFC6CF-4380-4547-B428-D3183DDA3404}" type="presParOf" srcId="{9200AC55-2C93-450F-80F4-BDE18EABF49B}" destId="{F0CEECF6-279B-461F-87CF-0E89B2F573A8}" srcOrd="2" destOrd="0" presId="urn:microsoft.com/office/officeart/2005/8/layout/process5"/>
    <dgm:cxn modelId="{F295BC45-0AFF-4054-A5A3-E4D36B3E2CA8}" type="presParOf" srcId="{9200AC55-2C93-450F-80F4-BDE18EABF49B}" destId="{C9491FFA-96EB-40B7-86D6-1C905155F0F7}" srcOrd="3" destOrd="0" presId="urn:microsoft.com/office/officeart/2005/8/layout/process5"/>
    <dgm:cxn modelId="{1C51E88E-945F-49CB-9817-6F90A2620D2F}" type="presParOf" srcId="{C9491FFA-96EB-40B7-86D6-1C905155F0F7}" destId="{7214445B-F353-4C37-97BB-9CBB7B7AE75A}" srcOrd="0" destOrd="0" presId="urn:microsoft.com/office/officeart/2005/8/layout/process5"/>
    <dgm:cxn modelId="{A590213A-CDB5-4A9A-85A1-03BA8DE82D56}" type="presParOf" srcId="{9200AC55-2C93-450F-80F4-BDE18EABF49B}" destId="{882A8D31-7179-4A46-8828-D093E4A061C7}" srcOrd="4" destOrd="0" presId="urn:microsoft.com/office/officeart/2005/8/layout/process5"/>
    <dgm:cxn modelId="{A8D1E45B-66AC-4A90-980E-F6DCF9F257DD}" type="presParOf" srcId="{9200AC55-2C93-450F-80F4-BDE18EABF49B}" destId="{E2F60688-A722-4D71-9D93-E71E91CDA827}" srcOrd="5" destOrd="0" presId="urn:microsoft.com/office/officeart/2005/8/layout/process5"/>
    <dgm:cxn modelId="{A8048D3C-3FB4-407F-B6DF-3C495EFBAEA0}" type="presParOf" srcId="{E2F60688-A722-4D71-9D93-E71E91CDA827}" destId="{F6CC23F9-6595-4BE8-8997-EC16C7C1C514}" srcOrd="0" destOrd="0" presId="urn:microsoft.com/office/officeart/2005/8/layout/process5"/>
    <dgm:cxn modelId="{FE7F199B-85B0-4AEC-AF3D-C09FB3370118}" type="presParOf" srcId="{9200AC55-2C93-450F-80F4-BDE18EABF49B}" destId="{ED4816A6-AE15-43B7-A828-04AA9BC8FB36}" srcOrd="6" destOrd="0" presId="urn:microsoft.com/office/officeart/2005/8/layout/process5"/>
    <dgm:cxn modelId="{EDF3D801-CCEA-414C-8D99-9AAF52B6EFC4}" type="presParOf" srcId="{9200AC55-2C93-450F-80F4-BDE18EABF49B}" destId="{C261E425-ECC9-4A47-8EEC-B866306F48FF}" srcOrd="7" destOrd="0" presId="urn:microsoft.com/office/officeart/2005/8/layout/process5"/>
    <dgm:cxn modelId="{38DEA4F5-EA77-4B8F-9A7D-AF1D04FC5894}" type="presParOf" srcId="{C261E425-ECC9-4A47-8EEC-B866306F48FF}" destId="{38B95145-87F0-4B27-90FD-9C9C0AD35430}" srcOrd="0" destOrd="0" presId="urn:microsoft.com/office/officeart/2005/8/layout/process5"/>
    <dgm:cxn modelId="{204C6281-4900-4BFB-983B-5D8FEC0F214F}" type="presParOf" srcId="{9200AC55-2C93-450F-80F4-BDE18EABF49B}" destId="{2627A40E-ADC1-48D8-9CCB-D4D4F553A9C7}" srcOrd="8" destOrd="0" presId="urn:microsoft.com/office/officeart/2005/8/layout/process5"/>
    <dgm:cxn modelId="{4BB7139E-B3FB-4596-BD06-E2D691DE0ADD}" type="presParOf" srcId="{9200AC55-2C93-450F-80F4-BDE18EABF49B}" destId="{A652B0B9-919C-4CCF-9C38-9885C8F38076}" srcOrd="9" destOrd="0" presId="urn:microsoft.com/office/officeart/2005/8/layout/process5"/>
    <dgm:cxn modelId="{10B69F3C-1FDE-4604-974B-6F18EAD37FF7}" type="presParOf" srcId="{A652B0B9-919C-4CCF-9C38-9885C8F38076}" destId="{CA0EC8D0-E02A-4673-B0D4-564DF54D95EF}" srcOrd="0" destOrd="0" presId="urn:microsoft.com/office/officeart/2005/8/layout/process5"/>
    <dgm:cxn modelId="{6FD1473A-1B93-442C-AF94-1E1A7109A2BA}" type="presParOf" srcId="{9200AC55-2C93-450F-80F4-BDE18EABF49B}" destId="{499D0E65-12BB-4E7D-9BB4-700F689C16EF}" srcOrd="10" destOrd="0" presId="urn:microsoft.com/office/officeart/2005/8/layout/process5"/>
  </dgm:cxnLst>
  <dgm:bg>
    <a:solidFill>
      <a:schemeClr val="accent1">
        <a:lumMod val="20000"/>
        <a:lumOff val="80000"/>
      </a:schemeClr>
    </a:solidFill>
  </dgm:bg>
  <dgm:whole>
    <a:ln w="19050"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96D8AD-FF25-4A7A-A33A-0E2CE406FEAF}" type="doc">
      <dgm:prSet loTypeId="urn:microsoft.com/office/officeart/2008/layout/PictureStrip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4B725DAA-5F02-4143-A548-EBEAF449E5FF}">
      <dgm:prSet/>
      <dgm:spPr/>
      <dgm:t>
        <a:bodyPr/>
        <a:lstStyle/>
        <a:p>
          <a:r>
            <a:rPr lang="en-US" b="1" i="0" baseline="0" dirty="0"/>
            <a:t>Students: </a:t>
          </a:r>
          <a:r>
            <a:rPr lang="en-US" b="0" i="0" baseline="0" dirty="0"/>
            <a:t>Get guided AI feedback on basics, </a:t>
          </a:r>
          <a:br>
            <a:rPr lang="en-US" b="0" i="0" baseline="0" dirty="0"/>
          </a:br>
          <a:r>
            <a:rPr lang="en-US" b="0" i="0" baseline="0" dirty="0"/>
            <a:t>reducing repeated demonstrations and effort.</a:t>
          </a:r>
          <a:endParaRPr lang="en-IN" b="0" dirty="0"/>
        </a:p>
      </dgm:t>
    </dgm:pt>
    <dgm:pt modelId="{8F40156D-FFCA-482B-95EE-0D78BB0E1301}" type="parTrans" cxnId="{C9D0E7B8-DE60-4195-B754-6E5822CF4B8C}">
      <dgm:prSet/>
      <dgm:spPr/>
      <dgm:t>
        <a:bodyPr/>
        <a:lstStyle/>
        <a:p>
          <a:endParaRPr lang="en-IN"/>
        </a:p>
      </dgm:t>
    </dgm:pt>
    <dgm:pt modelId="{ECBA0665-87E0-4C12-A295-074ABB2C9448}" type="sibTrans" cxnId="{C9D0E7B8-DE60-4195-B754-6E5822CF4B8C}">
      <dgm:prSet/>
      <dgm:spPr/>
      <dgm:t>
        <a:bodyPr/>
        <a:lstStyle/>
        <a:p>
          <a:endParaRPr lang="en-IN"/>
        </a:p>
      </dgm:t>
    </dgm:pt>
    <dgm:pt modelId="{6660F2F5-7AD0-461F-B9EB-539E0CBFB0E7}">
      <dgm:prSet/>
      <dgm:spPr/>
      <dgm:t>
        <a:bodyPr/>
        <a:lstStyle/>
        <a:p>
          <a:r>
            <a:rPr lang="en-US" b="1" dirty="0"/>
            <a:t>Audiences: </a:t>
          </a:r>
          <a:r>
            <a:rPr lang="en-US" dirty="0"/>
            <a:t>Performances become interactive with </a:t>
          </a:r>
          <a:br>
            <a:rPr lang="en-US" dirty="0"/>
          </a:br>
          <a:r>
            <a:rPr lang="en-US" dirty="0"/>
            <a:t>real-time mudra meanings and emotions.</a:t>
          </a:r>
          <a:endParaRPr lang="en-IN" dirty="0"/>
        </a:p>
      </dgm:t>
    </dgm:pt>
    <dgm:pt modelId="{D52B9360-386D-4E0C-838C-1986CE20D0BA}" type="parTrans" cxnId="{17275144-22B5-464C-800C-4B3DB4AD50A8}">
      <dgm:prSet/>
      <dgm:spPr/>
      <dgm:t>
        <a:bodyPr/>
        <a:lstStyle/>
        <a:p>
          <a:endParaRPr lang="en-IN"/>
        </a:p>
      </dgm:t>
    </dgm:pt>
    <dgm:pt modelId="{6A78305E-5C82-4472-AC44-A6A2F182EEE2}" type="sibTrans" cxnId="{17275144-22B5-464C-800C-4B3DB4AD50A8}">
      <dgm:prSet/>
      <dgm:spPr/>
      <dgm:t>
        <a:bodyPr/>
        <a:lstStyle/>
        <a:p>
          <a:endParaRPr lang="en-IN"/>
        </a:p>
      </dgm:t>
    </dgm:pt>
    <dgm:pt modelId="{D0BC4FFC-B9AD-42F0-942D-DBDF2C780403}">
      <dgm:prSet custT="1"/>
      <dgm:spPr/>
      <dgm:t>
        <a:bodyPr/>
        <a:lstStyle/>
        <a:p>
          <a:r>
            <a:rPr lang="en-IN" sz="1400" b="1" dirty="0"/>
            <a:t>Cultural Institutions: </a:t>
          </a:r>
          <a:r>
            <a:rPr lang="en-US" sz="1400" dirty="0"/>
            <a:t>Digitized, standardized mudra knowledge enables cross-border preservation and opens new educational/tourism markets </a:t>
          </a:r>
          <a:endParaRPr lang="en-IN" sz="1400" dirty="0"/>
        </a:p>
      </dgm:t>
    </dgm:pt>
    <dgm:pt modelId="{875C8D51-323C-46B9-A256-89F73BCAFC0D}" type="parTrans" cxnId="{EC94D2B5-8084-44C9-94A0-054876E7510F}">
      <dgm:prSet/>
      <dgm:spPr/>
      <dgm:t>
        <a:bodyPr/>
        <a:lstStyle/>
        <a:p>
          <a:endParaRPr lang="en-IN"/>
        </a:p>
      </dgm:t>
    </dgm:pt>
    <dgm:pt modelId="{B4945C5B-C5C9-494D-99CE-9DA15FB200D8}" type="sibTrans" cxnId="{EC94D2B5-8084-44C9-94A0-054876E7510F}">
      <dgm:prSet/>
      <dgm:spPr/>
      <dgm:t>
        <a:bodyPr/>
        <a:lstStyle/>
        <a:p>
          <a:endParaRPr lang="en-IN"/>
        </a:p>
      </dgm:t>
    </dgm:pt>
    <dgm:pt modelId="{75E21AB8-064D-4FEB-A357-243D15E763E5}">
      <dgm:prSet/>
      <dgm:spPr/>
      <dgm:t>
        <a:bodyPr/>
        <a:lstStyle/>
        <a:p>
          <a:r>
            <a:rPr lang="en-US" b="1" dirty="0"/>
            <a:t>Teachers: </a:t>
          </a:r>
          <a:r>
            <a:rPr lang="en-US" dirty="0"/>
            <a:t>AI co-teacher scales attention to 1 → 100+ </a:t>
          </a:r>
          <a:br>
            <a:rPr lang="en-US" dirty="0"/>
          </a:br>
          <a:r>
            <a:rPr lang="en-US" dirty="0"/>
            <a:t>students, reduce time spent manually correcting mudras.</a:t>
          </a:r>
        </a:p>
      </dgm:t>
    </dgm:pt>
    <dgm:pt modelId="{52344B1A-5FFA-4E4D-9328-232D24C03568}" type="parTrans" cxnId="{6FD47413-F5BB-43C3-A4BD-2AD15225CF10}">
      <dgm:prSet/>
      <dgm:spPr/>
      <dgm:t>
        <a:bodyPr/>
        <a:lstStyle/>
        <a:p>
          <a:endParaRPr lang="en-IN"/>
        </a:p>
      </dgm:t>
    </dgm:pt>
    <dgm:pt modelId="{F63D9150-C3CD-44F5-A1D0-71F7DEA024A3}" type="sibTrans" cxnId="{6FD47413-F5BB-43C3-A4BD-2AD15225CF10}">
      <dgm:prSet/>
      <dgm:spPr/>
      <dgm:t>
        <a:bodyPr/>
        <a:lstStyle/>
        <a:p>
          <a:endParaRPr lang="en-IN"/>
        </a:p>
      </dgm:t>
    </dgm:pt>
    <dgm:pt modelId="{5AD20460-BEB2-45EE-BD53-D39360359A91}" type="pres">
      <dgm:prSet presAssocID="{C596D8AD-FF25-4A7A-A33A-0E2CE406FEAF}" presName="Name0" presStyleCnt="0">
        <dgm:presLayoutVars>
          <dgm:dir/>
          <dgm:resizeHandles val="exact"/>
        </dgm:presLayoutVars>
      </dgm:prSet>
      <dgm:spPr/>
    </dgm:pt>
    <dgm:pt modelId="{18AB4AEB-FF01-45F6-A7D9-329B7061F33B}" type="pres">
      <dgm:prSet presAssocID="{4B725DAA-5F02-4143-A548-EBEAF449E5FF}" presName="composite" presStyleCnt="0"/>
      <dgm:spPr/>
    </dgm:pt>
    <dgm:pt modelId="{8D1E855C-EABB-42EC-A8EC-A0107BB12D4B}" type="pres">
      <dgm:prSet presAssocID="{4B725DAA-5F02-4143-A548-EBEAF449E5FF}" presName="rect1" presStyleLbl="trAlignAcc1" presStyleIdx="0" presStyleCnt="4">
        <dgm:presLayoutVars>
          <dgm:bulletEnabled val="1"/>
        </dgm:presLayoutVars>
      </dgm:prSet>
      <dgm:spPr/>
    </dgm:pt>
    <dgm:pt modelId="{A52C755D-C797-4E6E-AC42-8AF0A0725A9C}" type="pres">
      <dgm:prSet presAssocID="{4B725DAA-5F02-4143-A548-EBEAF449E5FF}" presName="rect2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l="-23000" r="-23000"/>
          </a:stretch>
        </a:blipFill>
      </dgm:spPr>
    </dgm:pt>
    <dgm:pt modelId="{07803EC3-E89A-4335-8A7B-FA70A162E9D3}" type="pres">
      <dgm:prSet presAssocID="{ECBA0665-87E0-4C12-A295-074ABB2C9448}" presName="sibTrans" presStyleCnt="0"/>
      <dgm:spPr/>
    </dgm:pt>
    <dgm:pt modelId="{707FA735-9B87-4919-9053-A00AD6B2A99E}" type="pres">
      <dgm:prSet presAssocID="{75E21AB8-064D-4FEB-A357-243D15E763E5}" presName="composite" presStyleCnt="0"/>
      <dgm:spPr/>
    </dgm:pt>
    <dgm:pt modelId="{B9EFCB59-B85B-42B4-9F1A-80A63B880DE4}" type="pres">
      <dgm:prSet presAssocID="{75E21AB8-064D-4FEB-A357-243D15E763E5}" presName="rect1" presStyleLbl="trAlignAcc1" presStyleIdx="1" presStyleCnt="4">
        <dgm:presLayoutVars>
          <dgm:bulletEnabled val="1"/>
        </dgm:presLayoutVars>
      </dgm:prSet>
      <dgm:spPr/>
    </dgm:pt>
    <dgm:pt modelId="{3E32EA38-5AFD-4B9E-B0FE-B12507CA4A4C}" type="pres">
      <dgm:prSet presAssocID="{75E21AB8-064D-4FEB-A357-243D15E763E5}" presName="rect2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l="-23000" r="-23000"/>
          </a:stretch>
        </a:blipFill>
      </dgm:spPr>
    </dgm:pt>
    <dgm:pt modelId="{4DA340FF-6C3B-4FB6-B9D3-D1831DDF2621}" type="pres">
      <dgm:prSet presAssocID="{F63D9150-C3CD-44F5-A1D0-71F7DEA024A3}" presName="sibTrans" presStyleCnt="0"/>
      <dgm:spPr/>
    </dgm:pt>
    <dgm:pt modelId="{C717E4F2-8DFB-4778-B08D-5A83696F95B1}" type="pres">
      <dgm:prSet presAssocID="{6660F2F5-7AD0-461F-B9EB-539E0CBFB0E7}" presName="composite" presStyleCnt="0"/>
      <dgm:spPr/>
    </dgm:pt>
    <dgm:pt modelId="{B6FCC701-679C-419D-8377-E00486371A5A}" type="pres">
      <dgm:prSet presAssocID="{6660F2F5-7AD0-461F-B9EB-539E0CBFB0E7}" presName="rect1" presStyleLbl="trAlignAcc1" presStyleIdx="2" presStyleCnt="4">
        <dgm:presLayoutVars>
          <dgm:bulletEnabled val="1"/>
        </dgm:presLayoutVars>
      </dgm:prSet>
      <dgm:spPr/>
    </dgm:pt>
    <dgm:pt modelId="{85CF2F4B-3E10-418A-826A-4D5EF72B815D}" type="pres">
      <dgm:prSet presAssocID="{6660F2F5-7AD0-461F-B9EB-539E0CBFB0E7}" presName="rect2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280A72C9-75C2-4733-A9B9-5A40515CD2B3}" type="pres">
      <dgm:prSet presAssocID="{6A78305E-5C82-4472-AC44-A6A2F182EEE2}" presName="sibTrans" presStyleCnt="0"/>
      <dgm:spPr/>
    </dgm:pt>
    <dgm:pt modelId="{55112D93-0846-4F6E-9874-8025794CA866}" type="pres">
      <dgm:prSet presAssocID="{D0BC4FFC-B9AD-42F0-942D-DBDF2C780403}" presName="composite" presStyleCnt="0"/>
      <dgm:spPr/>
    </dgm:pt>
    <dgm:pt modelId="{BC7DFC67-F952-4186-806F-E742EBD1A26B}" type="pres">
      <dgm:prSet presAssocID="{D0BC4FFC-B9AD-42F0-942D-DBDF2C780403}" presName="rect1" presStyleLbl="trAlignAcc1" presStyleIdx="3" presStyleCnt="4">
        <dgm:presLayoutVars>
          <dgm:bulletEnabled val="1"/>
        </dgm:presLayoutVars>
      </dgm:prSet>
      <dgm:spPr/>
    </dgm:pt>
    <dgm:pt modelId="{DCA36879-CA7C-49B0-817B-297669A6FE42}" type="pres">
      <dgm:prSet presAssocID="{D0BC4FFC-B9AD-42F0-942D-DBDF2C780403}" presName="rect2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l="-23000" r="-23000"/>
          </a:stretch>
        </a:blipFill>
      </dgm:spPr>
    </dgm:pt>
  </dgm:ptLst>
  <dgm:cxnLst>
    <dgm:cxn modelId="{6FD47413-F5BB-43C3-A4BD-2AD15225CF10}" srcId="{C596D8AD-FF25-4A7A-A33A-0E2CE406FEAF}" destId="{75E21AB8-064D-4FEB-A357-243D15E763E5}" srcOrd="1" destOrd="0" parTransId="{52344B1A-5FFA-4E4D-9328-232D24C03568}" sibTransId="{F63D9150-C3CD-44F5-A1D0-71F7DEA024A3}"/>
    <dgm:cxn modelId="{F2C2C523-8AE3-4447-9DE1-FF9081FD5042}" type="presOf" srcId="{D0BC4FFC-B9AD-42F0-942D-DBDF2C780403}" destId="{BC7DFC67-F952-4186-806F-E742EBD1A26B}" srcOrd="0" destOrd="0" presId="urn:microsoft.com/office/officeart/2008/layout/PictureStrips"/>
    <dgm:cxn modelId="{17275144-22B5-464C-800C-4B3DB4AD50A8}" srcId="{C596D8AD-FF25-4A7A-A33A-0E2CE406FEAF}" destId="{6660F2F5-7AD0-461F-B9EB-539E0CBFB0E7}" srcOrd="2" destOrd="0" parTransId="{D52B9360-386D-4E0C-838C-1986CE20D0BA}" sibTransId="{6A78305E-5C82-4472-AC44-A6A2F182EEE2}"/>
    <dgm:cxn modelId="{1C51E74C-4307-4809-908C-3DC3FA256B59}" type="presOf" srcId="{6660F2F5-7AD0-461F-B9EB-539E0CBFB0E7}" destId="{B6FCC701-679C-419D-8377-E00486371A5A}" srcOrd="0" destOrd="0" presId="urn:microsoft.com/office/officeart/2008/layout/PictureStrips"/>
    <dgm:cxn modelId="{8EE5E185-ACD7-4ADD-BA77-B3FB9A696327}" type="presOf" srcId="{75E21AB8-064D-4FEB-A357-243D15E763E5}" destId="{B9EFCB59-B85B-42B4-9F1A-80A63B880DE4}" srcOrd="0" destOrd="0" presId="urn:microsoft.com/office/officeart/2008/layout/PictureStrips"/>
    <dgm:cxn modelId="{EC94D2B5-8084-44C9-94A0-054876E7510F}" srcId="{C596D8AD-FF25-4A7A-A33A-0E2CE406FEAF}" destId="{D0BC4FFC-B9AD-42F0-942D-DBDF2C780403}" srcOrd="3" destOrd="0" parTransId="{875C8D51-323C-46B9-A256-89F73BCAFC0D}" sibTransId="{B4945C5B-C5C9-494D-99CE-9DA15FB200D8}"/>
    <dgm:cxn modelId="{C9D0E7B8-DE60-4195-B754-6E5822CF4B8C}" srcId="{C596D8AD-FF25-4A7A-A33A-0E2CE406FEAF}" destId="{4B725DAA-5F02-4143-A548-EBEAF449E5FF}" srcOrd="0" destOrd="0" parTransId="{8F40156D-FFCA-482B-95EE-0D78BB0E1301}" sibTransId="{ECBA0665-87E0-4C12-A295-074ABB2C9448}"/>
    <dgm:cxn modelId="{0BE3A0DB-7650-4598-BFFE-009016C6FF38}" type="presOf" srcId="{4B725DAA-5F02-4143-A548-EBEAF449E5FF}" destId="{8D1E855C-EABB-42EC-A8EC-A0107BB12D4B}" srcOrd="0" destOrd="0" presId="urn:microsoft.com/office/officeart/2008/layout/PictureStrips"/>
    <dgm:cxn modelId="{FE51B7F4-E8B3-4842-B18D-4D26D65FC0E9}" type="presOf" srcId="{C596D8AD-FF25-4A7A-A33A-0E2CE406FEAF}" destId="{5AD20460-BEB2-45EE-BD53-D39360359A91}" srcOrd="0" destOrd="0" presId="urn:microsoft.com/office/officeart/2008/layout/PictureStrips"/>
    <dgm:cxn modelId="{48F10442-CA91-4636-95AA-E39E7065A8E5}" type="presParOf" srcId="{5AD20460-BEB2-45EE-BD53-D39360359A91}" destId="{18AB4AEB-FF01-45F6-A7D9-329B7061F33B}" srcOrd="0" destOrd="0" presId="urn:microsoft.com/office/officeart/2008/layout/PictureStrips"/>
    <dgm:cxn modelId="{E40A9B51-EBAE-4E9B-B050-69F01D6A7FA2}" type="presParOf" srcId="{18AB4AEB-FF01-45F6-A7D9-329B7061F33B}" destId="{8D1E855C-EABB-42EC-A8EC-A0107BB12D4B}" srcOrd="0" destOrd="0" presId="urn:microsoft.com/office/officeart/2008/layout/PictureStrips"/>
    <dgm:cxn modelId="{EB275A50-3F76-4EA1-BFDC-258569C74BDC}" type="presParOf" srcId="{18AB4AEB-FF01-45F6-A7D9-329B7061F33B}" destId="{A52C755D-C797-4E6E-AC42-8AF0A0725A9C}" srcOrd="1" destOrd="0" presId="urn:microsoft.com/office/officeart/2008/layout/PictureStrips"/>
    <dgm:cxn modelId="{7DD74C82-B9F0-46D3-AB62-545EEF8F7F2B}" type="presParOf" srcId="{5AD20460-BEB2-45EE-BD53-D39360359A91}" destId="{07803EC3-E89A-4335-8A7B-FA70A162E9D3}" srcOrd="1" destOrd="0" presId="urn:microsoft.com/office/officeart/2008/layout/PictureStrips"/>
    <dgm:cxn modelId="{83F99217-3E5E-4ED0-B666-3C0C77948516}" type="presParOf" srcId="{5AD20460-BEB2-45EE-BD53-D39360359A91}" destId="{707FA735-9B87-4919-9053-A00AD6B2A99E}" srcOrd="2" destOrd="0" presId="urn:microsoft.com/office/officeart/2008/layout/PictureStrips"/>
    <dgm:cxn modelId="{AE80CE17-DAF5-4DD8-A9AD-213EE485C709}" type="presParOf" srcId="{707FA735-9B87-4919-9053-A00AD6B2A99E}" destId="{B9EFCB59-B85B-42B4-9F1A-80A63B880DE4}" srcOrd="0" destOrd="0" presId="urn:microsoft.com/office/officeart/2008/layout/PictureStrips"/>
    <dgm:cxn modelId="{872D0A1F-5A82-47E4-B729-B43581136E46}" type="presParOf" srcId="{707FA735-9B87-4919-9053-A00AD6B2A99E}" destId="{3E32EA38-5AFD-4B9E-B0FE-B12507CA4A4C}" srcOrd="1" destOrd="0" presId="urn:microsoft.com/office/officeart/2008/layout/PictureStrips"/>
    <dgm:cxn modelId="{1A4B296D-394B-4BB9-9D78-790A1BF6FCB5}" type="presParOf" srcId="{5AD20460-BEB2-45EE-BD53-D39360359A91}" destId="{4DA340FF-6C3B-4FB6-B9D3-D1831DDF2621}" srcOrd="3" destOrd="0" presId="urn:microsoft.com/office/officeart/2008/layout/PictureStrips"/>
    <dgm:cxn modelId="{639D5A61-19E2-4686-A441-B68BDBCFF441}" type="presParOf" srcId="{5AD20460-BEB2-45EE-BD53-D39360359A91}" destId="{C717E4F2-8DFB-4778-B08D-5A83696F95B1}" srcOrd="4" destOrd="0" presId="urn:microsoft.com/office/officeart/2008/layout/PictureStrips"/>
    <dgm:cxn modelId="{0BFFBE8C-8895-42DC-BCA4-5A9C5FA3B725}" type="presParOf" srcId="{C717E4F2-8DFB-4778-B08D-5A83696F95B1}" destId="{B6FCC701-679C-419D-8377-E00486371A5A}" srcOrd="0" destOrd="0" presId="urn:microsoft.com/office/officeart/2008/layout/PictureStrips"/>
    <dgm:cxn modelId="{2B98950A-1B12-496E-B23B-308E4FEF3C86}" type="presParOf" srcId="{C717E4F2-8DFB-4778-B08D-5A83696F95B1}" destId="{85CF2F4B-3E10-418A-826A-4D5EF72B815D}" srcOrd="1" destOrd="0" presId="urn:microsoft.com/office/officeart/2008/layout/PictureStrips"/>
    <dgm:cxn modelId="{F4BF2671-C9C5-4003-A31E-0B3AB6D878AA}" type="presParOf" srcId="{5AD20460-BEB2-45EE-BD53-D39360359A91}" destId="{280A72C9-75C2-4733-A9B9-5A40515CD2B3}" srcOrd="5" destOrd="0" presId="urn:microsoft.com/office/officeart/2008/layout/PictureStrips"/>
    <dgm:cxn modelId="{C4937918-6E08-4D50-A589-3B38FFAC0437}" type="presParOf" srcId="{5AD20460-BEB2-45EE-BD53-D39360359A91}" destId="{55112D93-0846-4F6E-9874-8025794CA866}" srcOrd="6" destOrd="0" presId="urn:microsoft.com/office/officeart/2008/layout/PictureStrips"/>
    <dgm:cxn modelId="{3C146243-10A7-41ED-B277-2214B86885A8}" type="presParOf" srcId="{55112D93-0846-4F6E-9874-8025794CA866}" destId="{BC7DFC67-F952-4186-806F-E742EBD1A26B}" srcOrd="0" destOrd="0" presId="urn:microsoft.com/office/officeart/2008/layout/PictureStrips"/>
    <dgm:cxn modelId="{ACADD715-41C2-4165-A909-37AC28EC5DB9}" type="presParOf" srcId="{55112D93-0846-4F6E-9874-8025794CA866}" destId="{DCA36879-CA7C-49B0-817B-297669A6FE4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2DD7C4-1C91-436F-A014-E17AEBA696B8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589CAC92-098D-49B9-8E57-6D71D45660F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/>
            <a:t>Social:</a:t>
          </a:r>
          <a:br>
            <a:rPr lang="en-US" b="1" dirty="0"/>
          </a:br>
          <a:r>
            <a:rPr lang="en-US" b="0" dirty="0"/>
            <a:t>Preserves cultural heritage and engages youth through gamified learning</a:t>
          </a:r>
          <a:endParaRPr lang="en-IN" dirty="0"/>
        </a:p>
      </dgm:t>
    </dgm:pt>
    <dgm:pt modelId="{68A14B62-3F12-448B-88A3-74ECDFEE2552}" type="parTrans" cxnId="{7831CD99-EFD1-4AC8-9999-5BC996092FCB}">
      <dgm:prSet/>
      <dgm:spPr/>
      <dgm:t>
        <a:bodyPr/>
        <a:lstStyle/>
        <a:p>
          <a:endParaRPr lang="en-IN"/>
        </a:p>
      </dgm:t>
    </dgm:pt>
    <dgm:pt modelId="{9FBE86C3-6469-48FB-B875-E6D4C3CADBB4}" type="sibTrans" cxnId="{7831CD99-EFD1-4AC8-9999-5BC996092FCB}">
      <dgm:prSet/>
      <dgm:spPr/>
      <dgm:t>
        <a:bodyPr/>
        <a:lstStyle/>
        <a:p>
          <a:endParaRPr lang="en-IN"/>
        </a:p>
      </dgm:t>
    </dgm:pt>
    <dgm:pt modelId="{F3250B72-4665-4349-9A78-A63D15A762DE}">
      <dgm:prSet/>
      <dgm:spPr/>
      <dgm:t>
        <a:bodyPr/>
        <a:lstStyle/>
        <a:p>
          <a:r>
            <a:rPr lang="en-US" b="1" dirty="0"/>
            <a:t>Economic: </a:t>
          </a:r>
          <a:br>
            <a:rPr lang="en-US" b="1" dirty="0"/>
          </a:br>
          <a:r>
            <a:rPr lang="en-US" dirty="0"/>
            <a:t>Enables EdTech, AR/VR apps, tourism ties, and new revenue streams.</a:t>
          </a:r>
          <a:endParaRPr lang="en-IN" dirty="0"/>
        </a:p>
      </dgm:t>
    </dgm:pt>
    <dgm:pt modelId="{4D5C905B-78E7-4FCE-8B2A-4113053EB4A7}" type="parTrans" cxnId="{C96F714C-F5E5-47C0-B1A0-3E642288039B}">
      <dgm:prSet/>
      <dgm:spPr/>
      <dgm:t>
        <a:bodyPr/>
        <a:lstStyle/>
        <a:p>
          <a:endParaRPr lang="en-IN"/>
        </a:p>
      </dgm:t>
    </dgm:pt>
    <dgm:pt modelId="{C24B274D-403B-46AF-8D0D-568E6CFF6578}" type="sibTrans" cxnId="{C96F714C-F5E5-47C0-B1A0-3E642288039B}">
      <dgm:prSet/>
      <dgm:spPr/>
      <dgm:t>
        <a:bodyPr/>
        <a:lstStyle/>
        <a:p>
          <a:endParaRPr lang="en-IN"/>
        </a:p>
      </dgm:t>
    </dgm:pt>
    <dgm:pt modelId="{EF7C63BE-94FE-41D3-A7E2-84E077E80389}">
      <dgm:prSet/>
      <dgm:spPr/>
      <dgm:t>
        <a:bodyPr/>
        <a:lstStyle/>
        <a:p>
          <a:r>
            <a:rPr lang="en-US" b="1" dirty="0"/>
            <a:t>Cultural:</a:t>
          </a:r>
          <a:br>
            <a:rPr lang="en-US" b="1" dirty="0"/>
          </a:br>
          <a:r>
            <a:rPr lang="en-US" b="0" dirty="0"/>
            <a:t>Blends AI with Nritya Shastra while documenting regional mudra variations.</a:t>
          </a:r>
          <a:endParaRPr lang="en-IN" b="0" dirty="0"/>
        </a:p>
      </dgm:t>
    </dgm:pt>
    <dgm:pt modelId="{4C297B2F-6A8B-4613-8B79-FB4B6F0CE201}" type="parTrans" cxnId="{C882D381-D6A7-4014-9B5B-2542690A38CB}">
      <dgm:prSet/>
      <dgm:spPr/>
      <dgm:t>
        <a:bodyPr/>
        <a:lstStyle/>
        <a:p>
          <a:endParaRPr lang="en-IN"/>
        </a:p>
      </dgm:t>
    </dgm:pt>
    <dgm:pt modelId="{BC9D2582-1ABD-444A-B0C0-B4AC3643114E}" type="sibTrans" cxnId="{C882D381-D6A7-4014-9B5B-2542690A38CB}">
      <dgm:prSet/>
      <dgm:spPr/>
      <dgm:t>
        <a:bodyPr/>
        <a:lstStyle/>
        <a:p>
          <a:endParaRPr lang="en-IN"/>
        </a:p>
      </dgm:t>
    </dgm:pt>
    <dgm:pt modelId="{AE3F57BF-C505-4E36-8885-343E34183434}">
      <dgm:prSet/>
      <dgm:spPr/>
      <dgm:t>
        <a:bodyPr/>
        <a:lstStyle/>
        <a:p>
          <a:r>
            <a:rPr lang="en-US" b="1" dirty="0"/>
            <a:t>Environmental:</a:t>
          </a:r>
          <a:br>
            <a:rPr lang="en-US" b="1" dirty="0"/>
          </a:br>
          <a:r>
            <a:rPr lang="en-US" dirty="0"/>
            <a:t>Digital training reduces manuals, travel, fuel use, and carbon footprint.</a:t>
          </a:r>
          <a:endParaRPr lang="en-IN" dirty="0"/>
        </a:p>
      </dgm:t>
    </dgm:pt>
    <dgm:pt modelId="{7B35738F-ABC4-43D3-A792-D8FA1B534257}" type="parTrans" cxnId="{BA17194D-7F3F-42C6-BAC0-33700F0AED7D}">
      <dgm:prSet/>
      <dgm:spPr/>
      <dgm:t>
        <a:bodyPr/>
        <a:lstStyle/>
        <a:p>
          <a:endParaRPr lang="en-IN"/>
        </a:p>
      </dgm:t>
    </dgm:pt>
    <dgm:pt modelId="{180852C3-2AF0-49D9-AE07-4F9B8A37A289}" type="sibTrans" cxnId="{BA17194D-7F3F-42C6-BAC0-33700F0AED7D}">
      <dgm:prSet/>
      <dgm:spPr/>
      <dgm:t>
        <a:bodyPr/>
        <a:lstStyle/>
        <a:p>
          <a:endParaRPr lang="en-IN"/>
        </a:p>
      </dgm:t>
    </dgm:pt>
    <dgm:pt modelId="{6EE65B6E-F6A3-40C3-AFDF-B9BC0E130731}">
      <dgm:prSet/>
      <dgm:spPr/>
      <dgm:t>
        <a:bodyPr/>
        <a:lstStyle/>
        <a:p>
          <a:endParaRPr lang="en-IN"/>
        </a:p>
      </dgm:t>
    </dgm:pt>
    <dgm:pt modelId="{F2EE00B4-D2AC-41CA-878C-1E78BD26E871}" type="parTrans" cxnId="{797026CD-A32C-43D7-9701-D632D16A6212}">
      <dgm:prSet/>
      <dgm:spPr/>
      <dgm:t>
        <a:bodyPr/>
        <a:lstStyle/>
        <a:p>
          <a:endParaRPr lang="en-IN"/>
        </a:p>
      </dgm:t>
    </dgm:pt>
    <dgm:pt modelId="{9BF3E494-055E-415A-B6BE-C67E868D9B6C}" type="sibTrans" cxnId="{797026CD-A32C-43D7-9701-D632D16A6212}">
      <dgm:prSet/>
      <dgm:spPr/>
      <dgm:t>
        <a:bodyPr/>
        <a:lstStyle/>
        <a:p>
          <a:endParaRPr lang="en-IN"/>
        </a:p>
      </dgm:t>
    </dgm:pt>
    <dgm:pt modelId="{57290325-FA6E-44B8-AF43-32CCC7116135}">
      <dgm:prSet/>
      <dgm:spPr/>
      <dgm:t>
        <a:bodyPr/>
        <a:lstStyle/>
        <a:p>
          <a:endParaRPr lang="en-IN"/>
        </a:p>
      </dgm:t>
    </dgm:pt>
    <dgm:pt modelId="{FEB69774-542F-471C-AA2D-4150F79C2E18}" type="parTrans" cxnId="{4F187A09-8D82-4FF4-81ED-4A8867E08341}">
      <dgm:prSet/>
      <dgm:spPr/>
      <dgm:t>
        <a:bodyPr/>
        <a:lstStyle/>
        <a:p>
          <a:endParaRPr lang="en-IN"/>
        </a:p>
      </dgm:t>
    </dgm:pt>
    <dgm:pt modelId="{ADCC6773-6BE4-4686-BCBD-59B8CAAB8885}" type="sibTrans" cxnId="{4F187A09-8D82-4FF4-81ED-4A8867E08341}">
      <dgm:prSet/>
      <dgm:spPr/>
      <dgm:t>
        <a:bodyPr/>
        <a:lstStyle/>
        <a:p>
          <a:endParaRPr lang="en-IN"/>
        </a:p>
      </dgm:t>
    </dgm:pt>
    <dgm:pt modelId="{BD7D179C-37E5-4618-B342-B60F8D2D24AD}">
      <dgm:prSet/>
      <dgm:spPr/>
      <dgm:t>
        <a:bodyPr/>
        <a:lstStyle/>
        <a:p>
          <a:endParaRPr lang="en-IN"/>
        </a:p>
      </dgm:t>
    </dgm:pt>
    <dgm:pt modelId="{AE54EC41-BF52-40D7-8E87-5FEEC02EE930}" type="parTrans" cxnId="{C610C840-5A20-4053-902A-F076F6EDB80F}">
      <dgm:prSet/>
      <dgm:spPr/>
      <dgm:t>
        <a:bodyPr/>
        <a:lstStyle/>
        <a:p>
          <a:endParaRPr lang="en-IN"/>
        </a:p>
      </dgm:t>
    </dgm:pt>
    <dgm:pt modelId="{385F124C-009C-45C3-BF66-E1D22F71CF1B}" type="sibTrans" cxnId="{C610C840-5A20-4053-902A-F076F6EDB80F}">
      <dgm:prSet/>
      <dgm:spPr/>
      <dgm:t>
        <a:bodyPr/>
        <a:lstStyle/>
        <a:p>
          <a:endParaRPr lang="en-IN"/>
        </a:p>
      </dgm:t>
    </dgm:pt>
    <dgm:pt modelId="{5099A862-202F-46EA-ACC7-EA8295CE8A15}">
      <dgm:prSet/>
      <dgm:spPr/>
      <dgm:t>
        <a:bodyPr/>
        <a:lstStyle/>
        <a:p>
          <a:endParaRPr lang="en-IN"/>
        </a:p>
      </dgm:t>
    </dgm:pt>
    <dgm:pt modelId="{BEABB2A1-CCDA-4393-A083-BF8198738519}" type="parTrans" cxnId="{B19BF5FE-21E9-409F-AAFF-F819EB65168A}">
      <dgm:prSet/>
      <dgm:spPr/>
      <dgm:t>
        <a:bodyPr/>
        <a:lstStyle/>
        <a:p>
          <a:endParaRPr lang="en-IN"/>
        </a:p>
      </dgm:t>
    </dgm:pt>
    <dgm:pt modelId="{ED371D82-4D06-4526-AFBF-B10A9514796F}" type="sibTrans" cxnId="{B19BF5FE-21E9-409F-AAFF-F819EB65168A}">
      <dgm:prSet/>
      <dgm:spPr/>
      <dgm:t>
        <a:bodyPr/>
        <a:lstStyle/>
        <a:p>
          <a:endParaRPr lang="en-IN"/>
        </a:p>
      </dgm:t>
    </dgm:pt>
    <dgm:pt modelId="{416CA4AE-7307-4393-BE42-B4CD0A368BF3}">
      <dgm:prSet/>
      <dgm:spPr/>
      <dgm:t>
        <a:bodyPr/>
        <a:lstStyle/>
        <a:p>
          <a:endParaRPr lang="en-IN"/>
        </a:p>
      </dgm:t>
    </dgm:pt>
    <dgm:pt modelId="{DEBFAA05-1EC7-4CF3-8036-6D8A2E45B076}" type="parTrans" cxnId="{A936697A-FC2D-4A2D-94FF-8B8CC2E22C62}">
      <dgm:prSet/>
      <dgm:spPr/>
      <dgm:t>
        <a:bodyPr/>
        <a:lstStyle/>
        <a:p>
          <a:endParaRPr lang="en-IN"/>
        </a:p>
      </dgm:t>
    </dgm:pt>
    <dgm:pt modelId="{EEFC731A-4AA2-483F-9864-536DB6166B68}" type="sibTrans" cxnId="{A936697A-FC2D-4A2D-94FF-8B8CC2E22C62}">
      <dgm:prSet/>
      <dgm:spPr/>
      <dgm:t>
        <a:bodyPr/>
        <a:lstStyle/>
        <a:p>
          <a:endParaRPr lang="en-IN"/>
        </a:p>
      </dgm:t>
    </dgm:pt>
    <dgm:pt modelId="{6AA62D90-066E-4D7A-BA30-706913135556}">
      <dgm:prSet/>
      <dgm:spPr/>
      <dgm:t>
        <a:bodyPr/>
        <a:lstStyle/>
        <a:p>
          <a:endParaRPr lang="en-IN"/>
        </a:p>
      </dgm:t>
    </dgm:pt>
    <dgm:pt modelId="{E218445A-C7E9-45D7-854A-DC957FF45E81}" type="parTrans" cxnId="{3FF295F7-C732-4E0D-BE1C-FFE6C9E30397}">
      <dgm:prSet/>
      <dgm:spPr/>
      <dgm:t>
        <a:bodyPr/>
        <a:lstStyle/>
        <a:p>
          <a:endParaRPr lang="en-IN"/>
        </a:p>
      </dgm:t>
    </dgm:pt>
    <dgm:pt modelId="{2BC5D89A-E2E9-4C36-91FC-262644FA0B97}" type="sibTrans" cxnId="{3FF295F7-C732-4E0D-BE1C-FFE6C9E30397}">
      <dgm:prSet/>
      <dgm:spPr/>
      <dgm:t>
        <a:bodyPr/>
        <a:lstStyle/>
        <a:p>
          <a:endParaRPr lang="en-IN"/>
        </a:p>
      </dgm:t>
    </dgm:pt>
    <dgm:pt modelId="{C568FEDF-C055-4FED-9CB9-1030345D74D7}">
      <dgm:prSet/>
      <dgm:spPr/>
      <dgm:t>
        <a:bodyPr/>
        <a:lstStyle/>
        <a:p>
          <a:endParaRPr lang="en-IN"/>
        </a:p>
      </dgm:t>
    </dgm:pt>
    <dgm:pt modelId="{51DD85D5-9FFD-4969-8259-2598311CD95D}" type="parTrans" cxnId="{E28A979A-9D25-4725-A13B-2487C2965262}">
      <dgm:prSet/>
      <dgm:spPr/>
      <dgm:t>
        <a:bodyPr/>
        <a:lstStyle/>
        <a:p>
          <a:endParaRPr lang="en-IN"/>
        </a:p>
      </dgm:t>
    </dgm:pt>
    <dgm:pt modelId="{070E354D-26D8-4E5D-8E66-E13CF9CA4E97}" type="sibTrans" cxnId="{E28A979A-9D25-4725-A13B-2487C2965262}">
      <dgm:prSet/>
      <dgm:spPr/>
      <dgm:t>
        <a:bodyPr/>
        <a:lstStyle/>
        <a:p>
          <a:endParaRPr lang="en-IN"/>
        </a:p>
      </dgm:t>
    </dgm:pt>
    <dgm:pt modelId="{92BEC672-A25D-464A-B3B8-F347C1A68DBB}">
      <dgm:prSet/>
      <dgm:spPr/>
      <dgm:t>
        <a:bodyPr/>
        <a:lstStyle/>
        <a:p>
          <a:endParaRPr lang="en-IN"/>
        </a:p>
      </dgm:t>
    </dgm:pt>
    <dgm:pt modelId="{15ED3304-33F6-4587-98A4-5A25F21C464A}" type="parTrans" cxnId="{093B9B90-F9F8-4D70-B212-D8302662E5DB}">
      <dgm:prSet/>
      <dgm:spPr/>
      <dgm:t>
        <a:bodyPr/>
        <a:lstStyle/>
        <a:p>
          <a:endParaRPr lang="en-IN"/>
        </a:p>
      </dgm:t>
    </dgm:pt>
    <dgm:pt modelId="{1B8756DA-5B1F-49ED-AC95-741C34B3D85D}" type="sibTrans" cxnId="{093B9B90-F9F8-4D70-B212-D8302662E5DB}">
      <dgm:prSet/>
      <dgm:spPr/>
      <dgm:t>
        <a:bodyPr/>
        <a:lstStyle/>
        <a:p>
          <a:endParaRPr lang="en-IN"/>
        </a:p>
      </dgm:t>
    </dgm:pt>
    <dgm:pt modelId="{B9FE1BE0-189C-4772-99D1-273B601C0A38}">
      <dgm:prSet/>
      <dgm:spPr/>
      <dgm:t>
        <a:bodyPr/>
        <a:lstStyle/>
        <a:p>
          <a:endParaRPr lang="en-IN"/>
        </a:p>
      </dgm:t>
    </dgm:pt>
    <dgm:pt modelId="{07F485FB-8481-469E-84FC-D5E2797B6A11}" type="parTrans" cxnId="{9E680492-7E56-44BF-8EE0-B7DBD2AF2B96}">
      <dgm:prSet/>
      <dgm:spPr/>
      <dgm:t>
        <a:bodyPr/>
        <a:lstStyle/>
        <a:p>
          <a:endParaRPr lang="en-IN"/>
        </a:p>
      </dgm:t>
    </dgm:pt>
    <dgm:pt modelId="{4971114F-F02D-424A-BF09-5EFADCBB9AB3}" type="sibTrans" cxnId="{9E680492-7E56-44BF-8EE0-B7DBD2AF2B96}">
      <dgm:prSet/>
      <dgm:spPr/>
      <dgm:t>
        <a:bodyPr/>
        <a:lstStyle/>
        <a:p>
          <a:endParaRPr lang="en-IN"/>
        </a:p>
      </dgm:t>
    </dgm:pt>
    <dgm:pt modelId="{BA552BF4-833C-4BB3-ADB3-15410C1BA7AD}">
      <dgm:prSet/>
      <dgm:spPr/>
      <dgm:t>
        <a:bodyPr/>
        <a:lstStyle/>
        <a:p>
          <a:endParaRPr lang="en-IN"/>
        </a:p>
      </dgm:t>
    </dgm:pt>
    <dgm:pt modelId="{22AD02FA-AC45-41E4-BFD8-9A17455D8B19}" type="parTrans" cxnId="{6CD46B67-3C78-4C11-9DC5-B8050A366C79}">
      <dgm:prSet/>
      <dgm:spPr/>
      <dgm:t>
        <a:bodyPr/>
        <a:lstStyle/>
        <a:p>
          <a:endParaRPr lang="en-IN"/>
        </a:p>
      </dgm:t>
    </dgm:pt>
    <dgm:pt modelId="{D0EC7EEB-3051-49F6-9361-33C54F6243DF}" type="sibTrans" cxnId="{6CD46B67-3C78-4C11-9DC5-B8050A366C79}">
      <dgm:prSet/>
      <dgm:spPr/>
      <dgm:t>
        <a:bodyPr/>
        <a:lstStyle/>
        <a:p>
          <a:endParaRPr lang="en-IN"/>
        </a:p>
      </dgm:t>
    </dgm:pt>
    <dgm:pt modelId="{E84A8AFF-BEA0-4022-AA85-9CBFFB080B41}" type="pres">
      <dgm:prSet presAssocID="{102DD7C4-1C91-436F-A014-E17AEBA696B8}" presName="matrix" presStyleCnt="0">
        <dgm:presLayoutVars>
          <dgm:chMax val="1"/>
          <dgm:dir/>
          <dgm:resizeHandles val="exact"/>
        </dgm:presLayoutVars>
      </dgm:prSet>
      <dgm:spPr/>
    </dgm:pt>
    <dgm:pt modelId="{E85C58B8-6A96-4A3B-ABBF-939CD0C742FC}" type="pres">
      <dgm:prSet presAssocID="{102DD7C4-1C91-436F-A014-E17AEBA696B8}" presName="diamond" presStyleLbl="bgShp" presStyleIdx="0" presStyleCnt="1"/>
      <dgm:spPr/>
    </dgm:pt>
    <dgm:pt modelId="{1EFC6A5D-B08D-439D-9961-3FF8BC2E8699}" type="pres">
      <dgm:prSet presAssocID="{102DD7C4-1C91-436F-A014-E17AEBA696B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146ADE2-4AA8-462C-808E-B2714C10C8DD}" type="pres">
      <dgm:prSet presAssocID="{102DD7C4-1C91-436F-A014-E17AEBA696B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1876BAF-9EA9-4440-9719-F87CE040D9F2}" type="pres">
      <dgm:prSet presAssocID="{102DD7C4-1C91-436F-A014-E17AEBA696B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87B8145-3B79-443C-A2C1-835353D6C6A5}" type="pres">
      <dgm:prSet presAssocID="{102DD7C4-1C91-436F-A014-E17AEBA696B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F187A09-8D82-4FF4-81ED-4A8867E08341}" srcId="{102DD7C4-1C91-436F-A014-E17AEBA696B8}" destId="{57290325-FA6E-44B8-AF43-32CCC7116135}" srcOrd="5" destOrd="0" parTransId="{FEB69774-542F-471C-AA2D-4150F79C2E18}" sibTransId="{ADCC6773-6BE4-4686-BCBD-59B8CAAB8885}"/>
    <dgm:cxn modelId="{E7C9941D-8946-4C4C-BCEF-B524DAF225EB}" type="presOf" srcId="{EF7C63BE-94FE-41D3-A7E2-84E077E80389}" destId="{E1876BAF-9EA9-4440-9719-F87CE040D9F2}" srcOrd="0" destOrd="0" presId="urn:microsoft.com/office/officeart/2005/8/layout/matrix3"/>
    <dgm:cxn modelId="{5008302D-4997-4ED7-AC28-5951F448D610}" type="presOf" srcId="{F3250B72-4665-4349-9A78-A63D15A762DE}" destId="{5146ADE2-4AA8-462C-808E-B2714C10C8DD}" srcOrd="0" destOrd="0" presId="urn:microsoft.com/office/officeart/2005/8/layout/matrix3"/>
    <dgm:cxn modelId="{C610C840-5A20-4053-902A-F076F6EDB80F}" srcId="{102DD7C4-1C91-436F-A014-E17AEBA696B8}" destId="{BD7D179C-37E5-4618-B342-B60F8D2D24AD}" srcOrd="6" destOrd="0" parTransId="{AE54EC41-BF52-40D7-8E87-5FEEC02EE930}" sibTransId="{385F124C-009C-45C3-BF66-E1D22F71CF1B}"/>
    <dgm:cxn modelId="{6CD46B67-3C78-4C11-9DC5-B8050A366C79}" srcId="{102DD7C4-1C91-436F-A014-E17AEBA696B8}" destId="{BA552BF4-833C-4BB3-ADB3-15410C1BA7AD}" srcOrd="13" destOrd="0" parTransId="{22AD02FA-AC45-41E4-BFD8-9A17455D8B19}" sibTransId="{D0EC7EEB-3051-49F6-9361-33C54F6243DF}"/>
    <dgm:cxn modelId="{C96F714C-F5E5-47C0-B1A0-3E642288039B}" srcId="{102DD7C4-1C91-436F-A014-E17AEBA696B8}" destId="{F3250B72-4665-4349-9A78-A63D15A762DE}" srcOrd="1" destOrd="0" parTransId="{4D5C905B-78E7-4FCE-8B2A-4113053EB4A7}" sibTransId="{C24B274D-403B-46AF-8D0D-568E6CFF6578}"/>
    <dgm:cxn modelId="{BA17194D-7F3F-42C6-BAC0-33700F0AED7D}" srcId="{102DD7C4-1C91-436F-A014-E17AEBA696B8}" destId="{AE3F57BF-C505-4E36-8885-343E34183434}" srcOrd="3" destOrd="0" parTransId="{7B35738F-ABC4-43D3-A792-D8FA1B534257}" sibTransId="{180852C3-2AF0-49D9-AE07-4F9B8A37A289}"/>
    <dgm:cxn modelId="{A936697A-FC2D-4A2D-94FF-8B8CC2E22C62}" srcId="{102DD7C4-1C91-436F-A014-E17AEBA696B8}" destId="{416CA4AE-7307-4393-BE42-B4CD0A368BF3}" srcOrd="8" destOrd="0" parTransId="{DEBFAA05-1EC7-4CF3-8036-6D8A2E45B076}" sibTransId="{EEFC731A-4AA2-483F-9864-536DB6166B68}"/>
    <dgm:cxn modelId="{C882D381-D6A7-4014-9B5B-2542690A38CB}" srcId="{102DD7C4-1C91-436F-A014-E17AEBA696B8}" destId="{EF7C63BE-94FE-41D3-A7E2-84E077E80389}" srcOrd="2" destOrd="0" parTransId="{4C297B2F-6A8B-4613-8B79-FB4B6F0CE201}" sibTransId="{BC9D2582-1ABD-444A-B0C0-B4AC3643114E}"/>
    <dgm:cxn modelId="{14F2188A-4B0E-44A8-8B1E-B9AA7C7C877A}" type="presOf" srcId="{589CAC92-098D-49B9-8E57-6D71D45660F0}" destId="{1EFC6A5D-B08D-439D-9961-3FF8BC2E8699}" srcOrd="0" destOrd="0" presId="urn:microsoft.com/office/officeart/2005/8/layout/matrix3"/>
    <dgm:cxn modelId="{093B9B90-F9F8-4D70-B212-D8302662E5DB}" srcId="{102DD7C4-1C91-436F-A014-E17AEBA696B8}" destId="{92BEC672-A25D-464A-B3B8-F347C1A68DBB}" srcOrd="11" destOrd="0" parTransId="{15ED3304-33F6-4587-98A4-5A25F21C464A}" sibTransId="{1B8756DA-5B1F-49ED-AC95-741C34B3D85D}"/>
    <dgm:cxn modelId="{9E680492-7E56-44BF-8EE0-B7DBD2AF2B96}" srcId="{102DD7C4-1C91-436F-A014-E17AEBA696B8}" destId="{B9FE1BE0-189C-4772-99D1-273B601C0A38}" srcOrd="12" destOrd="0" parTransId="{07F485FB-8481-469E-84FC-D5E2797B6A11}" sibTransId="{4971114F-F02D-424A-BF09-5EFADCBB9AB3}"/>
    <dgm:cxn modelId="{7831CD99-EFD1-4AC8-9999-5BC996092FCB}" srcId="{102DD7C4-1C91-436F-A014-E17AEBA696B8}" destId="{589CAC92-098D-49B9-8E57-6D71D45660F0}" srcOrd="0" destOrd="0" parTransId="{68A14B62-3F12-448B-88A3-74ECDFEE2552}" sibTransId="{9FBE86C3-6469-48FB-B875-E6D4C3CADBB4}"/>
    <dgm:cxn modelId="{E28A979A-9D25-4725-A13B-2487C2965262}" srcId="{102DD7C4-1C91-436F-A014-E17AEBA696B8}" destId="{C568FEDF-C055-4FED-9CB9-1030345D74D7}" srcOrd="10" destOrd="0" parTransId="{51DD85D5-9FFD-4969-8259-2598311CD95D}" sibTransId="{070E354D-26D8-4E5D-8E66-E13CF9CA4E97}"/>
    <dgm:cxn modelId="{E164E7A5-BF18-4357-8338-A6991ED67CF9}" type="presOf" srcId="{AE3F57BF-C505-4E36-8885-343E34183434}" destId="{287B8145-3B79-443C-A2C1-835353D6C6A5}" srcOrd="0" destOrd="0" presId="urn:microsoft.com/office/officeart/2005/8/layout/matrix3"/>
    <dgm:cxn modelId="{797026CD-A32C-43D7-9701-D632D16A6212}" srcId="{102DD7C4-1C91-436F-A014-E17AEBA696B8}" destId="{6EE65B6E-F6A3-40C3-AFDF-B9BC0E130731}" srcOrd="4" destOrd="0" parTransId="{F2EE00B4-D2AC-41CA-878C-1E78BD26E871}" sibTransId="{9BF3E494-055E-415A-B6BE-C67E868D9B6C}"/>
    <dgm:cxn modelId="{3FF295F7-C732-4E0D-BE1C-FFE6C9E30397}" srcId="{102DD7C4-1C91-436F-A014-E17AEBA696B8}" destId="{6AA62D90-066E-4D7A-BA30-706913135556}" srcOrd="9" destOrd="0" parTransId="{E218445A-C7E9-45D7-854A-DC957FF45E81}" sibTransId="{2BC5D89A-E2E9-4C36-91FC-262644FA0B97}"/>
    <dgm:cxn modelId="{8F20F4FC-E869-4FD0-B612-924462E16263}" type="presOf" srcId="{102DD7C4-1C91-436F-A014-E17AEBA696B8}" destId="{E84A8AFF-BEA0-4022-AA85-9CBFFB080B41}" srcOrd="0" destOrd="0" presId="urn:microsoft.com/office/officeart/2005/8/layout/matrix3"/>
    <dgm:cxn modelId="{B19BF5FE-21E9-409F-AAFF-F819EB65168A}" srcId="{102DD7C4-1C91-436F-A014-E17AEBA696B8}" destId="{5099A862-202F-46EA-ACC7-EA8295CE8A15}" srcOrd="7" destOrd="0" parTransId="{BEABB2A1-CCDA-4393-A083-BF8198738519}" sibTransId="{ED371D82-4D06-4526-AFBF-B10A9514796F}"/>
    <dgm:cxn modelId="{37F29558-D037-48D0-8E6C-7F0AF7E32961}" type="presParOf" srcId="{E84A8AFF-BEA0-4022-AA85-9CBFFB080B41}" destId="{E85C58B8-6A96-4A3B-ABBF-939CD0C742FC}" srcOrd="0" destOrd="0" presId="urn:microsoft.com/office/officeart/2005/8/layout/matrix3"/>
    <dgm:cxn modelId="{AD9454F8-DE0E-4A51-9409-5C49A6179262}" type="presParOf" srcId="{E84A8AFF-BEA0-4022-AA85-9CBFFB080B41}" destId="{1EFC6A5D-B08D-439D-9961-3FF8BC2E8699}" srcOrd="1" destOrd="0" presId="urn:microsoft.com/office/officeart/2005/8/layout/matrix3"/>
    <dgm:cxn modelId="{D3767B23-6FE1-4FA6-90BD-71DCE23BA2BF}" type="presParOf" srcId="{E84A8AFF-BEA0-4022-AA85-9CBFFB080B41}" destId="{5146ADE2-4AA8-462C-808E-B2714C10C8DD}" srcOrd="2" destOrd="0" presId="urn:microsoft.com/office/officeart/2005/8/layout/matrix3"/>
    <dgm:cxn modelId="{F7C32F12-CF3B-43EB-B2D0-71DEEB786385}" type="presParOf" srcId="{E84A8AFF-BEA0-4022-AA85-9CBFFB080B41}" destId="{E1876BAF-9EA9-4440-9719-F87CE040D9F2}" srcOrd="3" destOrd="0" presId="urn:microsoft.com/office/officeart/2005/8/layout/matrix3"/>
    <dgm:cxn modelId="{D340C8A7-B704-47C4-9305-E948E90EA875}" type="presParOf" srcId="{E84A8AFF-BEA0-4022-AA85-9CBFFB080B41}" destId="{287B8145-3B79-443C-A2C1-835353D6C6A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1289D-15B5-4CAC-BFFF-AF503C1CF582}">
      <dsp:nvSpPr>
        <dsp:cNvPr id="0" name=""/>
        <dsp:cNvSpPr/>
      </dsp:nvSpPr>
      <dsp:spPr>
        <a:xfrm>
          <a:off x="242124" y="180440"/>
          <a:ext cx="1631614" cy="978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Input Layer: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Upload Image/Video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Live Camera Capture</a:t>
          </a:r>
        </a:p>
      </dsp:txBody>
      <dsp:txXfrm>
        <a:off x="270797" y="209113"/>
        <a:ext cx="1574268" cy="921622"/>
      </dsp:txXfrm>
    </dsp:sp>
    <dsp:sp modelId="{A697AEB7-2848-4EE6-ACD8-704B17EB32C5}">
      <dsp:nvSpPr>
        <dsp:cNvPr id="0" name=""/>
        <dsp:cNvSpPr/>
      </dsp:nvSpPr>
      <dsp:spPr>
        <a:xfrm rot="21560119">
          <a:off x="2021960" y="454349"/>
          <a:ext cx="357133" cy="4046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2021964" y="535898"/>
        <a:ext cx="249993" cy="242784"/>
      </dsp:txXfrm>
    </dsp:sp>
    <dsp:sp modelId="{F0CEECF6-279B-461F-87CF-0E89B2F573A8}">
      <dsp:nvSpPr>
        <dsp:cNvPr id="0" name=""/>
        <dsp:cNvSpPr/>
      </dsp:nvSpPr>
      <dsp:spPr>
        <a:xfrm>
          <a:off x="2547530" y="152403"/>
          <a:ext cx="1854247" cy="978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Preprocessing: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resize, RGB conversion, normalization</a:t>
          </a:r>
        </a:p>
      </dsp:txBody>
      <dsp:txXfrm>
        <a:off x="2576203" y="181076"/>
        <a:ext cx="1796901" cy="921622"/>
      </dsp:txXfrm>
    </dsp:sp>
    <dsp:sp modelId="{C9491FFA-96EB-40B7-86D6-1C905155F0F7}">
      <dsp:nvSpPr>
        <dsp:cNvPr id="0" name=""/>
        <dsp:cNvSpPr/>
      </dsp:nvSpPr>
      <dsp:spPr>
        <a:xfrm rot="13026">
          <a:off x="4526815" y="444124"/>
          <a:ext cx="301231" cy="4046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4526815" y="524881"/>
        <a:ext cx="210862" cy="242784"/>
      </dsp:txXfrm>
    </dsp:sp>
    <dsp:sp modelId="{882A8D31-7179-4A46-8828-D093E4A061C7}">
      <dsp:nvSpPr>
        <dsp:cNvPr id="0" name=""/>
        <dsp:cNvSpPr/>
      </dsp:nvSpPr>
      <dsp:spPr>
        <a:xfrm>
          <a:off x="4970134" y="162555"/>
          <a:ext cx="2367504" cy="978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MediaPipe Hands Detection: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Landmark Extraction (21 Joints)</a:t>
          </a:r>
          <a:br>
            <a:rPr lang="en-IN" sz="1300" b="1" kern="1200" dirty="0"/>
          </a:br>
          <a:r>
            <a:rPr lang="en-US" sz="1300" kern="1200" dirty="0"/>
            <a:t>Calculate finger positions &amp; angles</a:t>
          </a:r>
          <a:endParaRPr lang="en-IN" sz="1300" kern="1200" dirty="0"/>
        </a:p>
      </dsp:txBody>
      <dsp:txXfrm>
        <a:off x="4998807" y="191228"/>
        <a:ext cx="2310158" cy="921622"/>
      </dsp:txXfrm>
    </dsp:sp>
    <dsp:sp modelId="{E2F60688-A722-4D71-9D93-E71E91CDA827}">
      <dsp:nvSpPr>
        <dsp:cNvPr id="0" name=""/>
        <dsp:cNvSpPr/>
      </dsp:nvSpPr>
      <dsp:spPr>
        <a:xfrm rot="5400000">
          <a:off x="6058372" y="1114013"/>
          <a:ext cx="191029" cy="4046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-5400000">
        <a:off x="6032495" y="1220819"/>
        <a:ext cx="242784" cy="133720"/>
      </dsp:txXfrm>
    </dsp:sp>
    <dsp:sp modelId="{ED4816A6-AE15-43B7-A828-04AA9BC8FB36}">
      <dsp:nvSpPr>
        <dsp:cNvPr id="0" name=""/>
        <dsp:cNvSpPr/>
      </dsp:nvSpPr>
      <dsp:spPr>
        <a:xfrm>
          <a:off x="4850504" y="1501956"/>
          <a:ext cx="2606764" cy="978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TensorFlow MobileNetV3 Model: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Input: Processed hand image</a:t>
          </a:r>
        </a:p>
        <a:p>
          <a:pPr marL="0" lvl="0" indent="0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Output: Probabilities for all mudra classes </a:t>
          </a:r>
        </a:p>
      </dsp:txBody>
      <dsp:txXfrm>
        <a:off x="4879177" y="1530629"/>
        <a:ext cx="2549418" cy="921622"/>
      </dsp:txXfrm>
    </dsp:sp>
    <dsp:sp modelId="{C261E425-ECC9-4A47-8EEC-B866306F48FF}">
      <dsp:nvSpPr>
        <dsp:cNvPr id="0" name=""/>
        <dsp:cNvSpPr/>
      </dsp:nvSpPr>
      <dsp:spPr>
        <a:xfrm rot="10756774">
          <a:off x="4483466" y="1808495"/>
          <a:ext cx="259386" cy="4046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10800000">
        <a:off x="4561279" y="1888934"/>
        <a:ext cx="181570" cy="242784"/>
      </dsp:txXfrm>
    </dsp:sp>
    <dsp:sp modelId="{2627A40E-ADC1-48D8-9CCB-D4D4F553A9C7}">
      <dsp:nvSpPr>
        <dsp:cNvPr id="0" name=""/>
        <dsp:cNvSpPr/>
      </dsp:nvSpPr>
      <dsp:spPr>
        <a:xfrm>
          <a:off x="2416005" y="1536729"/>
          <a:ext cx="1945128" cy="978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200" b="1" kern="1200" dirty="0"/>
            <a:t>Top Prediction Selected: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300" b="0" kern="1200" dirty="0"/>
            <a:t>Highest Probability Mudra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300" b="0" kern="1200" dirty="0"/>
            <a:t>Name, Confidence</a:t>
          </a:r>
          <a:endParaRPr lang="en-IN" sz="1300" b="0" kern="1200" dirty="0"/>
        </a:p>
      </dsp:txBody>
      <dsp:txXfrm>
        <a:off x="2444678" y="1565402"/>
        <a:ext cx="1887782" cy="921622"/>
      </dsp:txXfrm>
    </dsp:sp>
    <dsp:sp modelId="{A652B0B9-919C-4CCF-9C38-9885C8F38076}">
      <dsp:nvSpPr>
        <dsp:cNvPr id="0" name=""/>
        <dsp:cNvSpPr/>
      </dsp:nvSpPr>
      <dsp:spPr>
        <a:xfrm rot="10800000">
          <a:off x="2088846" y="1823894"/>
          <a:ext cx="231192" cy="4046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10800000">
        <a:off x="2158204" y="1904822"/>
        <a:ext cx="161834" cy="242784"/>
      </dsp:txXfrm>
    </dsp:sp>
    <dsp:sp modelId="{499D0E65-12BB-4E7D-9BB4-700F689C16EF}">
      <dsp:nvSpPr>
        <dsp:cNvPr id="0" name=""/>
        <dsp:cNvSpPr/>
      </dsp:nvSpPr>
      <dsp:spPr>
        <a:xfrm>
          <a:off x="271738" y="1536729"/>
          <a:ext cx="1708055" cy="978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OpenCV Annotation:</a:t>
          </a:r>
          <a:br>
            <a:rPr lang="en-IN" sz="1300" b="1" kern="1200" dirty="0"/>
          </a:br>
          <a:r>
            <a:rPr lang="en-IN" sz="1300" kern="1200" dirty="0"/>
            <a:t>Draw landmarks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Return annotated image</a:t>
          </a:r>
          <a:endParaRPr lang="en-IN" sz="1300" kern="1200" dirty="0"/>
        </a:p>
      </dsp:txBody>
      <dsp:txXfrm>
        <a:off x="300411" y="1565402"/>
        <a:ext cx="1650709" cy="921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E855C-EABB-42EC-A8EC-A0107BB12D4B}">
      <dsp:nvSpPr>
        <dsp:cNvPr id="0" name=""/>
        <dsp:cNvSpPr/>
      </dsp:nvSpPr>
      <dsp:spPr>
        <a:xfrm>
          <a:off x="133917" y="342208"/>
          <a:ext cx="3185829" cy="9955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334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Students: </a:t>
          </a:r>
          <a:r>
            <a:rPr lang="en-US" sz="1500" b="0" i="0" kern="1200" baseline="0" dirty="0"/>
            <a:t>Get guided AI feedback on basics, </a:t>
          </a:r>
          <a:br>
            <a:rPr lang="en-US" sz="1500" b="0" i="0" kern="1200" baseline="0" dirty="0"/>
          </a:br>
          <a:r>
            <a:rPr lang="en-US" sz="1500" b="0" i="0" kern="1200" baseline="0" dirty="0"/>
            <a:t>reducing repeated demonstrations and effort.</a:t>
          </a:r>
          <a:endParaRPr lang="en-IN" sz="1500" b="0" kern="1200" dirty="0"/>
        </a:p>
      </dsp:txBody>
      <dsp:txXfrm>
        <a:off x="133917" y="342208"/>
        <a:ext cx="3185829" cy="995571"/>
      </dsp:txXfrm>
    </dsp:sp>
    <dsp:sp modelId="{A52C755D-C797-4E6E-AC42-8AF0A0725A9C}">
      <dsp:nvSpPr>
        <dsp:cNvPr id="0" name=""/>
        <dsp:cNvSpPr/>
      </dsp:nvSpPr>
      <dsp:spPr>
        <a:xfrm>
          <a:off x="1174" y="198403"/>
          <a:ext cx="696900" cy="104535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3000" r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FCB59-B85B-42B4-9F1A-80A63B880DE4}">
      <dsp:nvSpPr>
        <dsp:cNvPr id="0" name=""/>
        <dsp:cNvSpPr/>
      </dsp:nvSpPr>
      <dsp:spPr>
        <a:xfrm>
          <a:off x="3589104" y="342208"/>
          <a:ext cx="3185829" cy="9955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334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Teachers: </a:t>
          </a:r>
          <a:r>
            <a:rPr lang="en-US" sz="1500" kern="1200" dirty="0"/>
            <a:t>AI co-teacher scales attention to 1 → 100+ </a:t>
          </a:r>
          <a:br>
            <a:rPr lang="en-US" sz="1500" kern="1200" dirty="0"/>
          </a:br>
          <a:r>
            <a:rPr lang="en-US" sz="1500" kern="1200" dirty="0"/>
            <a:t>students, reduce time spent manually correcting mudras.</a:t>
          </a:r>
        </a:p>
      </dsp:txBody>
      <dsp:txXfrm>
        <a:off x="3589104" y="342208"/>
        <a:ext cx="3185829" cy="995571"/>
      </dsp:txXfrm>
    </dsp:sp>
    <dsp:sp modelId="{3E32EA38-5AFD-4B9E-B0FE-B12507CA4A4C}">
      <dsp:nvSpPr>
        <dsp:cNvPr id="0" name=""/>
        <dsp:cNvSpPr/>
      </dsp:nvSpPr>
      <dsp:spPr>
        <a:xfrm>
          <a:off x="3456361" y="198403"/>
          <a:ext cx="696900" cy="104535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3000" r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CC701-679C-419D-8377-E00486371A5A}">
      <dsp:nvSpPr>
        <dsp:cNvPr id="0" name=""/>
        <dsp:cNvSpPr/>
      </dsp:nvSpPr>
      <dsp:spPr>
        <a:xfrm>
          <a:off x="133917" y="1595523"/>
          <a:ext cx="3185829" cy="9955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334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Audiences: </a:t>
          </a:r>
          <a:r>
            <a:rPr lang="en-US" sz="1500" kern="1200" dirty="0"/>
            <a:t>Performances become interactive with </a:t>
          </a:r>
          <a:br>
            <a:rPr lang="en-US" sz="1500" kern="1200" dirty="0"/>
          </a:br>
          <a:r>
            <a:rPr lang="en-US" sz="1500" kern="1200" dirty="0"/>
            <a:t>real-time mudra meanings and emotions.</a:t>
          </a:r>
          <a:endParaRPr lang="en-IN" sz="1500" kern="1200" dirty="0"/>
        </a:p>
      </dsp:txBody>
      <dsp:txXfrm>
        <a:off x="133917" y="1595523"/>
        <a:ext cx="3185829" cy="995571"/>
      </dsp:txXfrm>
    </dsp:sp>
    <dsp:sp modelId="{85CF2F4B-3E10-418A-826A-4D5EF72B815D}">
      <dsp:nvSpPr>
        <dsp:cNvPr id="0" name=""/>
        <dsp:cNvSpPr/>
      </dsp:nvSpPr>
      <dsp:spPr>
        <a:xfrm>
          <a:off x="1174" y="1451718"/>
          <a:ext cx="696900" cy="104535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3000" r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DFC67-F952-4186-806F-E742EBD1A26B}">
      <dsp:nvSpPr>
        <dsp:cNvPr id="0" name=""/>
        <dsp:cNvSpPr/>
      </dsp:nvSpPr>
      <dsp:spPr>
        <a:xfrm>
          <a:off x="3589104" y="1595523"/>
          <a:ext cx="3185829" cy="99557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334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Cultural Institutions: </a:t>
          </a:r>
          <a:r>
            <a:rPr lang="en-US" sz="1400" kern="1200" dirty="0"/>
            <a:t>Digitized, standardized mudra knowledge enables cross-border preservation and opens new educational/tourism markets </a:t>
          </a:r>
          <a:endParaRPr lang="en-IN" sz="1400" kern="1200" dirty="0"/>
        </a:p>
      </dsp:txBody>
      <dsp:txXfrm>
        <a:off x="3589104" y="1595523"/>
        <a:ext cx="3185829" cy="995571"/>
      </dsp:txXfrm>
    </dsp:sp>
    <dsp:sp modelId="{DCA36879-CA7C-49B0-817B-297669A6FE42}">
      <dsp:nvSpPr>
        <dsp:cNvPr id="0" name=""/>
        <dsp:cNvSpPr/>
      </dsp:nvSpPr>
      <dsp:spPr>
        <a:xfrm>
          <a:off x="3456361" y="1451718"/>
          <a:ext cx="696900" cy="1045350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23000" r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C58B8-6A96-4A3B-ABBF-939CD0C742FC}">
      <dsp:nvSpPr>
        <dsp:cNvPr id="0" name=""/>
        <dsp:cNvSpPr/>
      </dsp:nvSpPr>
      <dsp:spPr>
        <a:xfrm>
          <a:off x="1178898" y="0"/>
          <a:ext cx="4510363" cy="451036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C6A5D-B08D-439D-9961-3FF8BC2E8699}">
      <dsp:nvSpPr>
        <dsp:cNvPr id="0" name=""/>
        <dsp:cNvSpPr/>
      </dsp:nvSpPr>
      <dsp:spPr>
        <a:xfrm>
          <a:off x="1607382" y="428484"/>
          <a:ext cx="1759041" cy="17590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1" kern="1200" dirty="0"/>
            <a:t>Social:</a:t>
          </a:r>
          <a:br>
            <a:rPr lang="en-US" sz="1500" b="1" kern="1200" dirty="0"/>
          </a:br>
          <a:r>
            <a:rPr lang="en-US" sz="1500" b="0" kern="1200" dirty="0"/>
            <a:t>Preserves cultural heritage and engages youth through gamified learning</a:t>
          </a:r>
          <a:endParaRPr lang="en-IN" sz="1500" kern="1200" dirty="0"/>
        </a:p>
      </dsp:txBody>
      <dsp:txXfrm>
        <a:off x="1693251" y="514353"/>
        <a:ext cx="1587303" cy="1587303"/>
      </dsp:txXfrm>
    </dsp:sp>
    <dsp:sp modelId="{5146ADE2-4AA8-462C-808E-B2714C10C8DD}">
      <dsp:nvSpPr>
        <dsp:cNvPr id="0" name=""/>
        <dsp:cNvSpPr/>
      </dsp:nvSpPr>
      <dsp:spPr>
        <a:xfrm>
          <a:off x="3501735" y="428484"/>
          <a:ext cx="1759041" cy="175904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Economic: </a:t>
          </a:r>
          <a:br>
            <a:rPr lang="en-US" sz="1500" b="1" kern="1200" dirty="0"/>
          </a:br>
          <a:r>
            <a:rPr lang="en-US" sz="1500" kern="1200" dirty="0"/>
            <a:t>Enables EdTech, AR/VR apps, tourism ties, and new revenue streams.</a:t>
          </a:r>
          <a:endParaRPr lang="en-IN" sz="1500" kern="1200" dirty="0"/>
        </a:p>
      </dsp:txBody>
      <dsp:txXfrm>
        <a:off x="3587604" y="514353"/>
        <a:ext cx="1587303" cy="1587303"/>
      </dsp:txXfrm>
    </dsp:sp>
    <dsp:sp modelId="{E1876BAF-9EA9-4440-9719-F87CE040D9F2}">
      <dsp:nvSpPr>
        <dsp:cNvPr id="0" name=""/>
        <dsp:cNvSpPr/>
      </dsp:nvSpPr>
      <dsp:spPr>
        <a:xfrm>
          <a:off x="1607382" y="2322836"/>
          <a:ext cx="1759041" cy="175904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Cultural:</a:t>
          </a:r>
          <a:br>
            <a:rPr lang="en-US" sz="1500" b="1" kern="1200" dirty="0"/>
          </a:br>
          <a:r>
            <a:rPr lang="en-US" sz="1500" b="0" kern="1200" dirty="0"/>
            <a:t>Blends AI with Nritya Shastra while documenting regional mudra variations.</a:t>
          </a:r>
          <a:endParaRPr lang="en-IN" sz="1500" b="0" kern="1200" dirty="0"/>
        </a:p>
      </dsp:txBody>
      <dsp:txXfrm>
        <a:off x="1693251" y="2408705"/>
        <a:ext cx="1587303" cy="1587303"/>
      </dsp:txXfrm>
    </dsp:sp>
    <dsp:sp modelId="{287B8145-3B79-443C-A2C1-835353D6C6A5}">
      <dsp:nvSpPr>
        <dsp:cNvPr id="0" name=""/>
        <dsp:cNvSpPr/>
      </dsp:nvSpPr>
      <dsp:spPr>
        <a:xfrm>
          <a:off x="3501735" y="2322836"/>
          <a:ext cx="1759041" cy="17590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Environmental:</a:t>
          </a:r>
          <a:br>
            <a:rPr lang="en-US" sz="1500" b="1" kern="1200" dirty="0"/>
          </a:br>
          <a:r>
            <a:rPr lang="en-US" sz="1500" kern="1200" dirty="0"/>
            <a:t>Digital training reduces manuals, travel, fuel use, and carbon footprint.</a:t>
          </a:r>
          <a:endParaRPr lang="en-IN" sz="1500" kern="1200" dirty="0"/>
        </a:p>
      </dsp:txBody>
      <dsp:txXfrm>
        <a:off x="3587604" y="2408705"/>
        <a:ext cx="1587303" cy="1587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10/10/2025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90738-CFC9-4A5E-8424-6B42AA5706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5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3DF62-9A47-03EA-06CE-9C62D00F9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D2E7AE31-9596-FFD2-D0E9-564CB827E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CBD0EFB7-FF19-15DA-EB7B-C3A81CF09B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4EA59E08-7FC3-C1C2-8D0B-CEC19019D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79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5ED48-0162-ABFC-DF74-176E5A9DF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7545B72E-CEE3-605E-7821-4F1B04181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138C6D0E-9BB8-B117-1829-C802AD9FF2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109B51B-39F8-7C0D-29A6-FAF4C64E3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50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53E8-B3A6-04A0-C170-AE82757E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A7717754-268B-F502-73EB-11FCA5370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5D9A7196-C244-14FD-F37C-7624B1EAED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DEB4458F-FB6D-2EFC-5930-0E47E783B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8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E751-311D-EC10-FF5D-DD6835068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E480110F-E41C-111A-E9B2-4F02E4878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82F23871-2192-8C67-7EC6-95D631A7D5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CC80449-1520-E1AB-BBEB-9E72C1F9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83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81123-D6C5-B723-AA95-D8CEF219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E54C5545-6037-9616-B013-91CA8EF45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5803C47F-334A-1033-3DDC-B008C73670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DD99ADE3-9891-FD52-5383-A04D1702F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02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rityalens.onrender.com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10" Type="http://schemas.openxmlformats.org/officeDocument/2006/relationships/hyperlink" Target="https://youtu.be/gxu-PsTnWRw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Data" Target="../diagrams/data3.xml"/><Relationship Id="rId5" Type="http://schemas.openxmlformats.org/officeDocument/2006/relationships/diagramLayout" Target="../diagrams/layout2.xml"/><Relationship Id="rId15" Type="http://schemas.microsoft.com/office/2007/relationships/diagramDrawing" Target="../diagrams/drawing3.xml"/><Relationship Id="rId10" Type="http://schemas.openxmlformats.org/officeDocument/2006/relationships/hyperlink" Target="https://www.researchgate.net/publication/236824269_Kinesthesia_Empathy_and_Related_Pleasures_An_Inquiry_into_Audience_Experiences_of_Watching_Dance" TargetMode="External"/><Relationship Id="rId4" Type="http://schemas.openxmlformats.org/officeDocument/2006/relationships/diagramData" Target="../diagrams/data2.xml"/><Relationship Id="rId9" Type="http://schemas.openxmlformats.org/officeDocument/2006/relationships/hyperlink" Target="https://pmc.ncbi.nlm.nih.gov/articles/PMC7889212" TargetMode="External"/><Relationship Id="rId14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www.natyasutraonline.com/picture-gallery/asamyuta-hasta-bharatanatyam" TargetMode="External"/><Relationship Id="rId18" Type="http://schemas.openxmlformats.org/officeDocument/2006/relationships/hyperlink" Target="https://github.com/Shreya9code/SIH_2025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vidyaacademy.ac.in/naac/3/3.3/3.3.2/2_3.3.2.pdf" TargetMode="External"/><Relationship Id="rId12" Type="http://schemas.openxmlformats.org/officeDocument/2006/relationships/hyperlink" Target="https://himalayanschooloftraditionaldance.wordpress.com/2021/05/22/asamyuta-hasta-viniyoga-part-1/" TargetMode="Externa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nrityalens.onrend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berteresearch.org/wp-content/uploads/3-31.pdf" TargetMode="External"/><Relationship Id="rId11" Type="http://schemas.openxmlformats.org/officeDocument/2006/relationships/hyperlink" Target="https://en.wikipedia.org/wiki/List_of_mudras_(dance)&#8203;" TargetMode="External"/><Relationship Id="rId5" Type="http://schemas.openxmlformats.org/officeDocument/2006/relationships/image" Target="../media/image17.png"/><Relationship Id="rId15" Type="http://schemas.openxmlformats.org/officeDocument/2006/relationships/hyperlink" Target="https://huggingface.co/datasets/Samarth0710/bharatanatyam-mudra-dataset/viewer/default/train?p=1&amp;views%5B%5D=train" TargetMode="External"/><Relationship Id="rId10" Type="http://schemas.openxmlformats.org/officeDocument/2006/relationships/hyperlink" Target="https://liberalarts.dpu.edu.in/blogs/bharatanatyam-mudras-meaning-role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arxiv.org/html/2404.11205v1%23S5" TargetMode="External"/><Relationship Id="rId14" Type="http://schemas.openxmlformats.org/officeDocument/2006/relationships/hyperlink" Target="https://github.com/jisharajr/Bharatanatyam-Mudra-Datas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16"/>
          <a:stretch/>
        </p:blipFill>
        <p:spPr>
          <a:xfrm>
            <a:off x="6854891" y="1727456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2"/>
            <a:ext cx="8534400" cy="1067269"/>
          </a:xfrm>
        </p:spPr>
        <p:txBody>
          <a:bodyPr/>
          <a:lstStyle/>
          <a:p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75180" y="-209231"/>
            <a:ext cx="10363200" cy="1594811"/>
          </a:xfrm>
        </p:spPr>
        <p:txBody>
          <a:bodyPr/>
          <a:lstStyle/>
          <a:p>
            <a:r>
              <a:rPr lang="en-US" sz="4000" b="1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041" y="1439687"/>
            <a:ext cx="6704215" cy="5055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ID: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25157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Title: </a:t>
            </a:r>
            <a:r>
              <a:rPr lang="en-US" sz="2400" b="1" dirty="0"/>
              <a:t>Identify the 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    mudras in </a:t>
            </a:r>
            <a:r>
              <a:rPr lang="en-US" sz="2400" b="1" dirty="0" err="1"/>
              <a:t>Bharatiya</a:t>
            </a:r>
            <a:r>
              <a:rPr lang="en-US" sz="2400" b="1" dirty="0"/>
              <a:t> </a:t>
            </a:r>
            <a:r>
              <a:rPr lang="en-US" sz="2400" b="1" dirty="0" err="1"/>
              <a:t>Natya</a:t>
            </a:r>
            <a:r>
              <a:rPr lang="en-US" sz="2400" b="1" dirty="0"/>
              <a:t> forms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Smart Education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Category: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Arial"/>
                <a:ea typeface="ＭＳ Ｐゴシック"/>
                <a:cs typeface="Arial"/>
              </a:rPr>
              <a:t>Team ID: </a:t>
            </a:r>
            <a:r>
              <a:rPr lang="en-US" sz="2400" b="1" dirty="0">
                <a:latin typeface="Arial"/>
                <a:ea typeface="ＭＳ Ｐゴシック"/>
                <a:cs typeface="Arial"/>
              </a:rPr>
              <a:t>65800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Ignitia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412B-DF7D-3997-FCE1-AF2C2C4A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E4802-0ED1-3441-BEFD-ECBAA829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25"/>
          <a:stretch>
            <a:fillRect/>
          </a:stretch>
        </p:blipFill>
        <p:spPr>
          <a:xfrm>
            <a:off x="6202679" y="776880"/>
            <a:ext cx="5989320" cy="3771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8475E4-078B-3D8D-197C-B85A51AE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>
            <a:extLst>
              <a:ext uri="{FF2B5EF4-FFF2-40B4-BE49-F238E27FC236}">
                <a16:creationId xmlns:a16="http://schemas.microsoft.com/office/drawing/2014/main" id="{E8125206-3410-8171-EA04-61F27ADA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454" y="115418"/>
            <a:ext cx="6139144" cy="807334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NrityaLens</a:t>
            </a:r>
            <a:r>
              <a:rPr lang="en-US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br>
              <a:rPr lang="en-US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(Observing dance through AI)</a:t>
            </a:r>
            <a:endParaRPr lang="en-US" sz="32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FDED5-7A9E-C305-F626-E05965AC5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Picture 2" descr="https://www.sih.gov.in/img1/SIH-Logo.png">
            <a:extLst>
              <a:ext uri="{FF2B5EF4-FFF2-40B4-BE49-F238E27FC236}">
                <a16:creationId xmlns:a16="http://schemas.microsoft.com/office/drawing/2014/main" id="{3F035977-D80B-1169-E118-88371D0C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ED1B48-32F8-EBF4-7B1B-966E52780612}"/>
              </a:ext>
            </a:extLst>
          </p:cNvPr>
          <p:cNvSpPr txBox="1"/>
          <p:nvPr/>
        </p:nvSpPr>
        <p:spPr>
          <a:xfrm>
            <a:off x="223093" y="1145407"/>
            <a:ext cx="5766229" cy="258532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72000" rIns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Addressed:</a:t>
            </a:r>
            <a:endParaRPr lang="en-IN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IN" sz="1600" dirty="0"/>
              <a:t>No engaging digital platform for Bharatanatyam mudras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Audience struggles to understand mudras and loses </a:t>
            </a:r>
            <a:br>
              <a:rPr lang="en-US" sz="1600" dirty="0"/>
            </a:br>
            <a:r>
              <a:rPr lang="en-US" sz="1600" dirty="0"/>
              <a:t>emotional context.</a:t>
            </a:r>
            <a:endParaRPr lang="en-IN" sz="1600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Students often need repeated demonstrations for correct </a:t>
            </a:r>
            <a:br>
              <a:rPr lang="en-US" sz="1600" dirty="0"/>
            </a:br>
            <a:r>
              <a:rPr lang="en-US" sz="1600" dirty="0"/>
              <a:t>hand gesture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High time and effort cost for both teacher and student in mastering basics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Risk of cultural heritage fading without structured digital preservation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B1E036-8248-CEE2-1106-754184925A7D}"/>
              </a:ext>
            </a:extLst>
          </p:cNvPr>
          <p:cNvSpPr txBox="1"/>
          <p:nvPr/>
        </p:nvSpPr>
        <p:spPr>
          <a:xfrm>
            <a:off x="223092" y="4126587"/>
            <a:ext cx="5872906" cy="209288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Idea / Solution: </a:t>
            </a:r>
            <a:r>
              <a:rPr lang="en-US" sz="1600" dirty="0"/>
              <a:t>NrityaLens: AI-powered mudra recognition</a:t>
            </a:r>
            <a:endParaRPr lang="en-US" sz="16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Multi-mode interaction:</a:t>
            </a:r>
            <a:r>
              <a:rPr lang="en-US" sz="1600" dirty="0"/>
              <a:t> Mudra Detection, </a:t>
            </a:r>
            <a:br>
              <a:rPr lang="en-US" sz="1600" dirty="0"/>
            </a:br>
            <a:r>
              <a:rPr lang="en-US" sz="1600" dirty="0"/>
              <a:t>Digital Mudra Library, AI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Practice/Assessment mode: </a:t>
            </a:r>
            <a:r>
              <a:rPr lang="en-US" sz="1600" dirty="0"/>
              <a:t>Real-time feedback </a:t>
            </a:r>
          </a:p>
          <a:p>
            <a:r>
              <a:rPr lang="en-US" sz="1600" dirty="0"/>
              <a:t>       (shape accuracy %, red/green finger markers)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Gamification:</a:t>
            </a:r>
            <a:r>
              <a:rPr lang="en-US" sz="1600" dirty="0"/>
              <a:t> Badges, Progress Tracking, Group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Purpose: </a:t>
            </a:r>
            <a:r>
              <a:rPr lang="en-US" sz="1600" dirty="0"/>
              <a:t>Enhance learner engagement, Make practice interactive Searchable, Structured digital archive of Bharatanatyam mudras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val 3" descr="Your startup LOGO">
            <a:extLst>
              <a:ext uri="{FF2B5EF4-FFF2-40B4-BE49-F238E27FC236}">
                <a16:creationId xmlns:a16="http://schemas.microsoft.com/office/drawing/2014/main" id="{B4307A4C-DD48-ABE1-566F-F83D3C5990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Ignitia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8B709-7B45-A9F6-D127-A59023A87710}"/>
              </a:ext>
            </a:extLst>
          </p:cNvPr>
          <p:cNvSpPr txBox="1"/>
          <p:nvPr/>
        </p:nvSpPr>
        <p:spPr>
          <a:xfrm>
            <a:off x="6429151" y="4617802"/>
            <a:ext cx="5601450" cy="1600438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Unique Value Proposition: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Beyond classification:</a:t>
            </a:r>
            <a:r>
              <a:rPr lang="en-US" sz="1600" dirty="0"/>
              <a:t> Provides a complete digital library of </a:t>
            </a:r>
            <a:br>
              <a:rPr lang="en-US" sz="1600" dirty="0"/>
            </a:br>
            <a:r>
              <a:rPr lang="en-US" sz="1600" dirty="0"/>
              <a:t>all mudra details, Gamified learning keeps learners motivated.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Reduces repetitive effort for both teachers &amp;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Bridges artist–audience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Fusion of AI + Cultural Preservation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75B515A-5484-727B-D960-F8150DDED757}"/>
              </a:ext>
            </a:extLst>
          </p:cNvPr>
          <p:cNvSpPr txBox="1">
            <a:spLocks/>
          </p:cNvSpPr>
          <p:nvPr/>
        </p:nvSpPr>
        <p:spPr>
          <a:xfrm>
            <a:off x="4676183" y="6544056"/>
            <a:ext cx="1526496" cy="220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PROTOTYPE: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0F838-7F26-F889-D27F-C81DD21603D1}"/>
              </a:ext>
            </a:extLst>
          </p:cNvPr>
          <p:cNvSpPr txBox="1"/>
          <p:nvPr/>
        </p:nvSpPr>
        <p:spPr>
          <a:xfrm>
            <a:off x="5836243" y="6470678"/>
            <a:ext cx="319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https://nrityalens.onrender.com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5362" name="TextBox 8">
            <a:extLst>
              <a:ext uri="{FF2B5EF4-FFF2-40B4-BE49-F238E27FC236}">
                <a16:creationId xmlns:a16="http://schemas.microsoft.com/office/drawing/2014/main" id="{3F50678B-7B5E-C86C-BD4D-2215A63EA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865" y="1000277"/>
            <a:ext cx="34806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 &amp; User Workflow: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3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69FC-4AE7-8F67-9B4A-5A73ABB3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D8E702F-8181-B352-C0E4-51DFB863DF31}"/>
              </a:ext>
            </a:extLst>
          </p:cNvPr>
          <p:cNvGraphicFramePr/>
          <p:nvPr/>
        </p:nvGraphicFramePr>
        <p:xfrm>
          <a:off x="4376464" y="1490546"/>
          <a:ext cx="7568620" cy="2685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705E537-19CA-6224-25DE-2CD87D70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52390"/>
            <a:ext cx="12191999" cy="40561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D5BE34C0-203A-C2D4-1205-5CEDCD40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B06B7-DAE0-5B0D-B05B-D386656A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0CF8FC-F1D9-42B8-6BAB-479BD41B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6183" y="6544056"/>
            <a:ext cx="1526496" cy="220472"/>
          </a:xfrm>
        </p:spPr>
        <p:txBody>
          <a:bodyPr/>
          <a:lstStyle/>
          <a:p>
            <a:pPr algn="l">
              <a:defRPr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VIDEO:</a:t>
            </a: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835E13B9-3FFF-8FA9-0AA7-CE7167B62A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Ignitia</a:t>
            </a:r>
            <a:endParaRPr lang="en-IN" b="1" dirty="0">
              <a:solidFill>
                <a:schemeClr val="tx2"/>
              </a:solidFill>
            </a:endParaRPr>
          </a:p>
        </p:txBody>
      </p:sp>
      <p:pic>
        <p:nvPicPr>
          <p:cNvPr id="9" name="Picture 2" descr="https://www.sih.gov.in/img1/SIH-Logo.png">
            <a:extLst>
              <a:ext uri="{FF2B5EF4-FFF2-40B4-BE49-F238E27FC236}">
                <a16:creationId xmlns:a16="http://schemas.microsoft.com/office/drawing/2014/main" id="{FB0B56CF-91B1-A228-F020-CB9D777B2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36C653-D350-CDA9-5611-287263E20406}"/>
              </a:ext>
            </a:extLst>
          </p:cNvPr>
          <p:cNvSpPr txBox="1"/>
          <p:nvPr/>
        </p:nvSpPr>
        <p:spPr>
          <a:xfrm>
            <a:off x="0" y="1003330"/>
            <a:ext cx="531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Implementation Method &amp; Technologies: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A3524-E89D-ED61-4F47-C5CCD2DF459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064" t="29394" r="45534" b="33314"/>
          <a:stretch>
            <a:fillRect/>
          </a:stretch>
        </p:blipFill>
        <p:spPr>
          <a:xfrm>
            <a:off x="1870845" y="4926964"/>
            <a:ext cx="2604759" cy="1499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42297A-1E9E-B11C-286C-385D076CE8B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7692" t="16210" r="18886" b="57743"/>
          <a:stretch>
            <a:fillRect/>
          </a:stretch>
        </p:blipFill>
        <p:spPr>
          <a:xfrm>
            <a:off x="175797" y="4922934"/>
            <a:ext cx="1702562" cy="15014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56134A-3329-76EE-7200-F71B82BE4BFF}"/>
              </a:ext>
            </a:extLst>
          </p:cNvPr>
          <p:cNvSpPr txBox="1"/>
          <p:nvPr/>
        </p:nvSpPr>
        <p:spPr>
          <a:xfrm>
            <a:off x="5897596" y="6487428"/>
            <a:ext cx="319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https://youtu.be/gxu-PsTnWRw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15D48D-E0E6-916B-A289-2BCE355C6163}"/>
              </a:ext>
            </a:extLst>
          </p:cNvPr>
          <p:cNvSpPr/>
          <p:nvPr/>
        </p:nvSpPr>
        <p:spPr>
          <a:xfrm>
            <a:off x="175796" y="1545539"/>
            <a:ext cx="1834306" cy="1192661"/>
          </a:xfrm>
          <a:prstGeom prst="rect">
            <a:avLst/>
          </a:prstGeom>
          <a:solidFill>
            <a:srgbClr val="FAF6E5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46800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&lt;/&gt; FRONTEND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0469D1-E4E1-C92D-DE7C-77D405B0F43E}"/>
              </a:ext>
            </a:extLst>
          </p:cNvPr>
          <p:cNvSpPr/>
          <p:nvPr/>
        </p:nvSpPr>
        <p:spPr>
          <a:xfrm>
            <a:off x="175796" y="3082647"/>
            <a:ext cx="1834307" cy="1029890"/>
          </a:xfrm>
          <a:prstGeom prst="rect">
            <a:avLst/>
          </a:prstGeom>
          <a:solidFill>
            <a:srgbClr val="FBD1EB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39600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ASSISTANT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0F131C-8A02-5F4D-8B26-AFCAAC0772BF}"/>
              </a:ext>
            </a:extLst>
          </p:cNvPr>
          <p:cNvSpPr/>
          <p:nvPr/>
        </p:nvSpPr>
        <p:spPr>
          <a:xfrm>
            <a:off x="2412573" y="3475129"/>
            <a:ext cx="1834307" cy="1029890"/>
          </a:xfrm>
          <a:prstGeom prst="rect">
            <a:avLst/>
          </a:prstGeom>
          <a:solidFill>
            <a:srgbClr val="D2EAD9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39600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E8BEB3-A5BE-2526-F779-9BD0FAB5E782}"/>
              </a:ext>
            </a:extLst>
          </p:cNvPr>
          <p:cNvSpPr/>
          <p:nvPr/>
        </p:nvSpPr>
        <p:spPr>
          <a:xfrm>
            <a:off x="2416557" y="1710060"/>
            <a:ext cx="1830323" cy="1376822"/>
          </a:xfrm>
          <a:prstGeom prst="rect">
            <a:avLst/>
          </a:prstGeom>
          <a:solidFill>
            <a:srgbClr val="F3D7CD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79200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8838677-51E6-6FB8-F7CC-FD45E3E89A6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010102" y="1583470"/>
            <a:ext cx="1321617" cy="1265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8EA5E62-EBD0-3664-CCD7-6E045A8E94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3072" y="2908300"/>
            <a:ext cx="340201" cy="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4DB8759-2CCD-A497-DAAE-3F221FCD2322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1092951" y="4112537"/>
            <a:ext cx="1303811" cy="1420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12" name="TextBox 17411">
            <a:extLst>
              <a:ext uri="{FF2B5EF4-FFF2-40B4-BE49-F238E27FC236}">
                <a16:creationId xmlns:a16="http://schemas.microsoft.com/office/drawing/2014/main" id="{5A402DA3-618D-BF1B-4173-596646BC3DD0}"/>
              </a:ext>
            </a:extLst>
          </p:cNvPr>
          <p:cNvSpPr txBox="1"/>
          <p:nvPr/>
        </p:nvSpPr>
        <p:spPr>
          <a:xfrm>
            <a:off x="296925" y="1950445"/>
            <a:ext cx="1622021" cy="698209"/>
          </a:xfrm>
          <a:prstGeom prst="rect">
            <a:avLst/>
          </a:prstGeom>
          <a:solidFill>
            <a:schemeClr val="bg1"/>
          </a:solidFill>
          <a:ln>
            <a:solidFill>
              <a:srgbClr val="FAF6E5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30" name="Picture 6" descr="React SVG and transparent PNG icons | TechIcons">
            <a:extLst>
              <a:ext uri="{FF2B5EF4-FFF2-40B4-BE49-F238E27FC236}">
                <a16:creationId xmlns:a16="http://schemas.microsoft.com/office/drawing/2014/main" id="{3BDDF15A-057E-2B36-A839-709A7FCA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19" y="1984615"/>
            <a:ext cx="435816" cy="4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ailwindcss Vector Icons free download in SVG, PNG Format">
            <a:extLst>
              <a:ext uri="{FF2B5EF4-FFF2-40B4-BE49-F238E27FC236}">
                <a16:creationId xmlns:a16="http://schemas.microsoft.com/office/drawing/2014/main" id="{F06645A8-BEEE-5863-3A18-CC0C56610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02" y="1890590"/>
            <a:ext cx="486137" cy="4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TextBox 17417">
            <a:extLst>
              <a:ext uri="{FF2B5EF4-FFF2-40B4-BE49-F238E27FC236}">
                <a16:creationId xmlns:a16="http://schemas.microsoft.com/office/drawing/2014/main" id="{F84FC72A-0432-1F85-3C67-113816DE787E}"/>
              </a:ext>
            </a:extLst>
          </p:cNvPr>
          <p:cNvSpPr txBox="1"/>
          <p:nvPr/>
        </p:nvSpPr>
        <p:spPr>
          <a:xfrm>
            <a:off x="961241" y="2253437"/>
            <a:ext cx="1051095" cy="42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75"/>
              </a:lnSpc>
              <a:buNone/>
            </a:pPr>
            <a:r>
              <a:rPr lang="en-IN" sz="1200" b="1" i="0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TAILWIND </a:t>
            </a:r>
            <a:endParaRPr lang="en-IN" sz="1200" cap="all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275"/>
              </a:lnSpc>
              <a:buNone/>
            </a:pPr>
            <a:r>
              <a:rPr lang="en-IN" sz="1200" b="1" i="0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IN" sz="1200" cap="all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20" name="TextBox 17419">
            <a:extLst>
              <a:ext uri="{FF2B5EF4-FFF2-40B4-BE49-F238E27FC236}">
                <a16:creationId xmlns:a16="http://schemas.microsoft.com/office/drawing/2014/main" id="{CF7B6713-5A63-6FEB-24DC-E305CBB6972B}"/>
              </a:ext>
            </a:extLst>
          </p:cNvPr>
          <p:cNvSpPr txBox="1"/>
          <p:nvPr/>
        </p:nvSpPr>
        <p:spPr>
          <a:xfrm>
            <a:off x="235224" y="2371655"/>
            <a:ext cx="836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21" name="TextBox 17420">
            <a:extLst>
              <a:ext uri="{FF2B5EF4-FFF2-40B4-BE49-F238E27FC236}">
                <a16:creationId xmlns:a16="http://schemas.microsoft.com/office/drawing/2014/main" id="{ECBDC57E-13F3-8FA2-0320-49AFFE8F15EA}"/>
              </a:ext>
            </a:extLst>
          </p:cNvPr>
          <p:cNvSpPr txBox="1"/>
          <p:nvPr/>
        </p:nvSpPr>
        <p:spPr>
          <a:xfrm>
            <a:off x="2505775" y="1977437"/>
            <a:ext cx="1615458" cy="945609"/>
          </a:xfrm>
          <a:prstGeom prst="rect">
            <a:avLst/>
          </a:prstGeom>
          <a:solidFill>
            <a:schemeClr val="bg1"/>
          </a:solidFill>
          <a:ln>
            <a:solidFill>
              <a:srgbClr val="FAF6E5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38" name="Picture 14" descr="Logging in Python: A Developer's Guide | Product Blog • Sentry">
            <a:extLst>
              <a:ext uri="{FF2B5EF4-FFF2-40B4-BE49-F238E27FC236}">
                <a16:creationId xmlns:a16="http://schemas.microsoft.com/office/drawing/2014/main" id="{FF22D548-E4C1-F512-A6AC-E84E505FF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757" y="1926890"/>
            <a:ext cx="706115" cy="7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SVG and transparent PNG icons | TechIcons">
            <a:extLst>
              <a:ext uri="{FF2B5EF4-FFF2-40B4-BE49-F238E27FC236}">
                <a16:creationId xmlns:a16="http://schemas.microsoft.com/office/drawing/2014/main" id="{864002BB-A96C-DE2C-1C13-C3B79A71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1" y="2030374"/>
            <a:ext cx="548871" cy="54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44" name="TextBox 17443">
            <a:extLst>
              <a:ext uri="{FF2B5EF4-FFF2-40B4-BE49-F238E27FC236}">
                <a16:creationId xmlns:a16="http://schemas.microsoft.com/office/drawing/2014/main" id="{2EDD322A-E6B8-6A21-B152-A20F9EC78973}"/>
              </a:ext>
            </a:extLst>
          </p:cNvPr>
          <p:cNvSpPr txBox="1"/>
          <p:nvPr/>
        </p:nvSpPr>
        <p:spPr>
          <a:xfrm>
            <a:off x="3293538" y="2520227"/>
            <a:ext cx="919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D4C8464-7E07-2F29-38FB-017774A176EE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4008194" y="1490546"/>
            <a:ext cx="4152580" cy="494069"/>
          </a:xfrm>
          <a:prstGeom prst="bentConnector4">
            <a:avLst>
              <a:gd name="adj1" fmla="val -215"/>
              <a:gd name="adj2" fmla="val 12448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8D5670A-4D45-71F9-06AF-17B7A17A26B0}"/>
              </a:ext>
            </a:extLst>
          </p:cNvPr>
          <p:cNvCxnSpPr>
            <a:cxnSpLocks/>
            <a:stCxn id="17452" idx="2"/>
            <a:endCxn id="24" idx="0"/>
          </p:cNvCxnSpPr>
          <p:nvPr/>
        </p:nvCxnSpPr>
        <p:spPr>
          <a:xfrm rot="16200000" flipH="1">
            <a:off x="2811211" y="2956613"/>
            <a:ext cx="647410" cy="3896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52" name="TextBox 17451">
            <a:extLst>
              <a:ext uri="{FF2B5EF4-FFF2-40B4-BE49-F238E27FC236}">
                <a16:creationId xmlns:a16="http://schemas.microsoft.com/office/drawing/2014/main" id="{02843C05-0D20-C063-022A-20F1B0CB7366}"/>
              </a:ext>
            </a:extLst>
          </p:cNvPr>
          <p:cNvSpPr txBox="1"/>
          <p:nvPr/>
        </p:nvSpPr>
        <p:spPr>
          <a:xfrm>
            <a:off x="2482905" y="255072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E49F6AA-F243-3C9B-ACE8-34B700988B99}"/>
              </a:ext>
            </a:extLst>
          </p:cNvPr>
          <p:cNvSpPr txBox="1"/>
          <p:nvPr/>
        </p:nvSpPr>
        <p:spPr>
          <a:xfrm>
            <a:off x="339159" y="3387542"/>
            <a:ext cx="1507580" cy="612212"/>
          </a:xfrm>
          <a:prstGeom prst="rect">
            <a:avLst/>
          </a:prstGeom>
          <a:solidFill>
            <a:schemeClr val="bg1"/>
          </a:solidFill>
          <a:ln>
            <a:solidFill>
              <a:srgbClr val="FAF6E5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46" name="Picture 16" descr="Gemini Logo Icon (chatbot) - PNG Logo Vector Brand Downloads (SVG, EPS)">
            <a:extLst>
              <a:ext uri="{FF2B5EF4-FFF2-40B4-BE49-F238E27FC236}">
                <a16:creationId xmlns:a16="http://schemas.microsoft.com/office/drawing/2014/main" id="{C357D307-14E8-7BE8-2332-343A0E1C7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86" y="3367897"/>
            <a:ext cx="868669" cy="65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F8FF41B1-A41C-4701-B7D4-7809D4D509EA}"/>
              </a:ext>
            </a:extLst>
          </p:cNvPr>
          <p:cNvSpPr txBox="1"/>
          <p:nvPr/>
        </p:nvSpPr>
        <p:spPr>
          <a:xfrm>
            <a:off x="1022084" y="3556360"/>
            <a:ext cx="842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GEMINI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55DD1499-4F03-886F-74A1-36F5E9853432}"/>
              </a:ext>
            </a:extLst>
          </p:cNvPr>
          <p:cNvSpPr txBox="1"/>
          <p:nvPr/>
        </p:nvSpPr>
        <p:spPr>
          <a:xfrm>
            <a:off x="2598396" y="3785862"/>
            <a:ext cx="1507580" cy="612212"/>
          </a:xfrm>
          <a:prstGeom prst="rect">
            <a:avLst/>
          </a:prstGeom>
          <a:solidFill>
            <a:schemeClr val="bg1"/>
          </a:solidFill>
          <a:ln>
            <a:solidFill>
              <a:srgbClr val="FAF6E5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49" name="Picture 18" descr="Mongodb Icons - Free Download in SVG, PNG">
            <a:extLst>
              <a:ext uri="{FF2B5EF4-FFF2-40B4-BE49-F238E27FC236}">
                <a16:creationId xmlns:a16="http://schemas.microsoft.com/office/drawing/2014/main" id="{4A6742E5-2D38-76E8-A2AC-53A8184C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51" y="3835488"/>
            <a:ext cx="508681" cy="50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TextBox 1051">
            <a:extLst>
              <a:ext uri="{FF2B5EF4-FFF2-40B4-BE49-F238E27FC236}">
                <a16:creationId xmlns:a16="http://schemas.microsoft.com/office/drawing/2014/main" id="{4FDDA587-EC01-AB99-7326-75BC7A5684F7}"/>
              </a:ext>
            </a:extLst>
          </p:cNvPr>
          <p:cNvSpPr txBox="1"/>
          <p:nvPr/>
        </p:nvSpPr>
        <p:spPr>
          <a:xfrm>
            <a:off x="2961350" y="3966612"/>
            <a:ext cx="1046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758805FA-EBD2-405D-139B-8BB75FA1EA85}"/>
              </a:ext>
            </a:extLst>
          </p:cNvPr>
          <p:cNvSpPr txBox="1"/>
          <p:nvPr/>
        </p:nvSpPr>
        <p:spPr>
          <a:xfrm>
            <a:off x="3304601" y="3142008"/>
            <a:ext cx="1071863" cy="358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75"/>
              </a:lnSpc>
              <a:buNone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I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975"/>
              </a:lnSpc>
              <a:buNone/>
            </a:pP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endParaRPr lang="en-IN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E5D3DCB-32A6-0251-B8C7-1EB4A8E9ACD9}"/>
              </a:ext>
            </a:extLst>
          </p:cNvPr>
          <p:cNvSpPr txBox="1"/>
          <p:nvPr/>
        </p:nvSpPr>
        <p:spPr>
          <a:xfrm>
            <a:off x="5937045" y="1121135"/>
            <a:ext cx="1053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 TASKS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7C5C9723-378D-AA62-9C9F-85C358953920}"/>
              </a:ext>
            </a:extLst>
          </p:cNvPr>
          <p:cNvSpPr txBox="1"/>
          <p:nvPr/>
        </p:nvSpPr>
        <p:spPr>
          <a:xfrm>
            <a:off x="2050801" y="1318633"/>
            <a:ext cx="1476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Calls (REST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1ED6BF17-5CE0-1D6A-928E-ECA947A37C60}"/>
              </a:ext>
            </a:extLst>
          </p:cNvPr>
          <p:cNvSpPr txBox="1"/>
          <p:nvPr/>
        </p:nvSpPr>
        <p:spPr>
          <a:xfrm>
            <a:off x="884665" y="4297072"/>
            <a:ext cx="1503936" cy="35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75"/>
              </a:lnSpc>
              <a:buNone/>
            </a:pPr>
            <a:r>
              <a:rPr lang="en-IN" sz="1200" b="1" i="0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</a:t>
            </a:r>
            <a:endParaRPr lang="en-IN" sz="1200" b="1" cap="all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975"/>
              </a:lnSpc>
              <a:buNone/>
            </a:pPr>
            <a:r>
              <a:rPr lang="en-IN" sz="1200" b="1" i="0" cap="all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DATA</a:t>
            </a:r>
            <a:endParaRPr lang="en-IN" sz="1200" b="1" cap="all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A3E2EED3-DE55-DC24-2D50-053A0CE27268}"/>
              </a:ext>
            </a:extLst>
          </p:cNvPr>
          <p:cNvSpPr txBox="1"/>
          <p:nvPr/>
        </p:nvSpPr>
        <p:spPr>
          <a:xfrm>
            <a:off x="762868" y="2785740"/>
            <a:ext cx="13020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Directs 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info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CC21EE79-B45F-58A6-FF96-F8CBCB149DC1}"/>
              </a:ext>
            </a:extLst>
          </p:cNvPr>
          <p:cNvSpPr txBox="1"/>
          <p:nvPr/>
        </p:nvSpPr>
        <p:spPr>
          <a:xfrm>
            <a:off x="95556" y="4617974"/>
            <a:ext cx="4010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Using Our ML Model: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521E0D1A-017D-B76A-B023-3F14A0A989A9}"/>
              </a:ext>
            </a:extLst>
          </p:cNvPr>
          <p:cNvSpPr txBox="1"/>
          <p:nvPr/>
        </p:nvSpPr>
        <p:spPr>
          <a:xfrm>
            <a:off x="4294825" y="4285769"/>
            <a:ext cx="3385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 Of Our Project: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6" name="Oval 1085">
            <a:extLst>
              <a:ext uri="{FF2B5EF4-FFF2-40B4-BE49-F238E27FC236}">
                <a16:creationId xmlns:a16="http://schemas.microsoft.com/office/drawing/2014/main" id="{91F9AE1C-D8B7-5807-630A-B01C71010030}"/>
              </a:ext>
            </a:extLst>
          </p:cNvPr>
          <p:cNvSpPr/>
          <p:nvPr/>
        </p:nvSpPr>
        <p:spPr>
          <a:xfrm>
            <a:off x="4690599" y="4582574"/>
            <a:ext cx="1945908" cy="1007728"/>
          </a:xfrm>
          <a:prstGeom prst="ellipse">
            <a:avLst/>
          </a:prstGeom>
          <a:solidFill>
            <a:srgbClr val="FFB9B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bIns="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Mudra Detection:</a:t>
            </a:r>
            <a:r>
              <a:rPr lang="en-US" sz="1050" dirty="0">
                <a:solidFill>
                  <a:schemeClr val="tx1"/>
                </a:solidFill>
              </a:rPr>
              <a:t> real-time hand gesture recognition with name and meaning</a:t>
            </a:r>
            <a:endParaRPr lang="en-IN" sz="1050" dirty="0">
              <a:solidFill>
                <a:schemeClr val="tx1"/>
              </a:solidFill>
            </a:endParaRPr>
          </a:p>
          <a:p>
            <a:pPr algn="ctr"/>
            <a:endParaRPr lang="en-IN" sz="1050" dirty="0">
              <a:solidFill>
                <a:schemeClr val="tx1"/>
              </a:solidFill>
            </a:endParaRPr>
          </a:p>
        </p:txBody>
      </p:sp>
      <p:sp>
        <p:nvSpPr>
          <p:cNvPr id="17472" name="Oval 17471">
            <a:extLst>
              <a:ext uri="{FF2B5EF4-FFF2-40B4-BE49-F238E27FC236}">
                <a16:creationId xmlns:a16="http://schemas.microsoft.com/office/drawing/2014/main" id="{4F582A5D-45EA-7D82-CB36-51AF49076CCE}"/>
              </a:ext>
            </a:extLst>
          </p:cNvPr>
          <p:cNvSpPr/>
          <p:nvPr/>
        </p:nvSpPr>
        <p:spPr>
          <a:xfrm>
            <a:off x="7006135" y="4505019"/>
            <a:ext cx="1945908" cy="1007728"/>
          </a:xfrm>
          <a:prstGeom prst="ellipse">
            <a:avLst/>
          </a:prstGeom>
          <a:solidFill>
            <a:srgbClr val="D2EAD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lvl="0" algn="ctr">
              <a:buNone/>
            </a:pPr>
            <a:r>
              <a:rPr lang="en-US" sz="1050" b="1" dirty="0">
                <a:solidFill>
                  <a:schemeClr val="tx1"/>
                </a:solidFill>
              </a:rPr>
              <a:t>Digital Library:</a:t>
            </a:r>
            <a:r>
              <a:rPr lang="en-US" sz="1050" dirty="0">
                <a:solidFill>
                  <a:schemeClr val="tx1"/>
                </a:solidFill>
              </a:rPr>
              <a:t> searchable collection of Bharatanatyam mudras with images, meanings, and videos</a:t>
            </a:r>
            <a:endParaRPr lang="en-IN" sz="1050" dirty="0">
              <a:solidFill>
                <a:schemeClr val="tx1"/>
              </a:solidFill>
            </a:endParaRPr>
          </a:p>
        </p:txBody>
      </p:sp>
      <p:sp>
        <p:nvSpPr>
          <p:cNvPr id="17473" name="Oval 17472">
            <a:extLst>
              <a:ext uri="{FF2B5EF4-FFF2-40B4-BE49-F238E27FC236}">
                <a16:creationId xmlns:a16="http://schemas.microsoft.com/office/drawing/2014/main" id="{A66FFEC4-95FB-4274-8D73-3FA6240B73FD}"/>
              </a:ext>
            </a:extLst>
          </p:cNvPr>
          <p:cNvSpPr/>
          <p:nvPr/>
        </p:nvSpPr>
        <p:spPr>
          <a:xfrm>
            <a:off x="9131624" y="4367621"/>
            <a:ext cx="1945908" cy="1007728"/>
          </a:xfrm>
          <a:prstGeom prst="ellipse">
            <a:avLst/>
          </a:prstGeom>
          <a:solidFill>
            <a:srgbClr val="D0BFE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AI Assistant: </a:t>
            </a:r>
            <a:br>
              <a:rPr lang="en-US" sz="1050" b="1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>answers user questions using NLP and knowledge base</a:t>
            </a:r>
          </a:p>
        </p:txBody>
      </p:sp>
      <p:sp>
        <p:nvSpPr>
          <p:cNvPr id="17474" name="Oval 17473">
            <a:extLst>
              <a:ext uri="{FF2B5EF4-FFF2-40B4-BE49-F238E27FC236}">
                <a16:creationId xmlns:a16="http://schemas.microsoft.com/office/drawing/2014/main" id="{9AF2DD1E-7226-4CDB-9191-B54668C13E00}"/>
              </a:ext>
            </a:extLst>
          </p:cNvPr>
          <p:cNvSpPr/>
          <p:nvPr/>
        </p:nvSpPr>
        <p:spPr>
          <a:xfrm>
            <a:off x="5897596" y="5431782"/>
            <a:ext cx="1945908" cy="10077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bIns="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Assessment Mode: </a:t>
            </a:r>
            <a:r>
              <a:rPr lang="en-US" sz="1050" dirty="0">
                <a:solidFill>
                  <a:schemeClr val="tx1"/>
                </a:solidFill>
              </a:rPr>
              <a:t>practice mudras with ML feedback and accuracy scoring</a:t>
            </a:r>
          </a:p>
          <a:p>
            <a:pPr algn="ctr"/>
            <a:endParaRPr lang="en-IN" sz="1050" dirty="0">
              <a:solidFill>
                <a:schemeClr val="tx1"/>
              </a:solidFill>
            </a:endParaRPr>
          </a:p>
        </p:txBody>
      </p:sp>
      <p:sp>
        <p:nvSpPr>
          <p:cNvPr id="17475" name="Oval 17474">
            <a:extLst>
              <a:ext uri="{FF2B5EF4-FFF2-40B4-BE49-F238E27FC236}">
                <a16:creationId xmlns:a16="http://schemas.microsoft.com/office/drawing/2014/main" id="{4D119FDB-3F0F-0324-16DD-3451026F3127}"/>
              </a:ext>
            </a:extLst>
          </p:cNvPr>
          <p:cNvSpPr/>
          <p:nvPr/>
        </p:nvSpPr>
        <p:spPr>
          <a:xfrm>
            <a:off x="8053529" y="5402145"/>
            <a:ext cx="1945908" cy="100772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bIns="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Progress Analytics: </a:t>
            </a:r>
            <a:r>
              <a:rPr lang="en-US" sz="1050" dirty="0">
                <a:solidFill>
                  <a:schemeClr val="tx1"/>
                </a:solidFill>
              </a:rPr>
              <a:t>visual charts of performance, trends, and common mistakes</a:t>
            </a:r>
          </a:p>
        </p:txBody>
      </p:sp>
      <p:sp>
        <p:nvSpPr>
          <p:cNvPr id="17476" name="Oval 17475">
            <a:extLst>
              <a:ext uri="{FF2B5EF4-FFF2-40B4-BE49-F238E27FC236}">
                <a16:creationId xmlns:a16="http://schemas.microsoft.com/office/drawing/2014/main" id="{0F9F37A1-ECD2-40CD-2557-4FD3EE9E6AF4}"/>
              </a:ext>
            </a:extLst>
          </p:cNvPr>
          <p:cNvSpPr/>
          <p:nvPr/>
        </p:nvSpPr>
        <p:spPr>
          <a:xfrm>
            <a:off x="10104578" y="5390204"/>
            <a:ext cx="1945908" cy="1007728"/>
          </a:xfrm>
          <a:prstGeom prst="ellipse">
            <a:avLst/>
          </a:prstGeom>
          <a:solidFill>
            <a:srgbClr val="FFB9B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lvl="0" algn="ctr"/>
            <a:r>
              <a:rPr lang="en-US" sz="1050" b="1" dirty="0">
                <a:solidFill>
                  <a:schemeClr val="tx1"/>
                </a:solidFill>
              </a:rPr>
              <a:t>Virtual Classroom:</a:t>
            </a:r>
            <a:r>
              <a:rPr lang="en-US" sz="1050" dirty="0">
                <a:solidFill>
                  <a:schemeClr val="tx1"/>
                </a:solidFill>
              </a:rPr>
              <a:t> teacher-student groups with shared progress and interactive features</a:t>
            </a:r>
            <a:endParaRPr lang="en-IN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6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3DEB-8F00-8AA2-AC89-A41E8F58C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039BDFA-E23E-B5B2-BDBB-2615EF89452A}"/>
              </a:ext>
            </a:extLst>
          </p:cNvPr>
          <p:cNvSpPr txBox="1"/>
          <p:nvPr/>
        </p:nvSpPr>
        <p:spPr>
          <a:xfrm>
            <a:off x="439560" y="3924000"/>
            <a:ext cx="4620120" cy="20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IN" sz="2400" b="1" dirty="0">
                <a:latin typeface="Arial"/>
                <a:ea typeface="ＭＳ Ｐゴシック"/>
                <a:cs typeface="Arial"/>
              </a:rPr>
              <a:t>Business Potential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72FD72-6D7F-70E3-24B1-18ECF17C8BCB}"/>
              </a:ext>
            </a:extLst>
          </p:cNvPr>
          <p:cNvSpPr txBox="1"/>
          <p:nvPr/>
        </p:nvSpPr>
        <p:spPr>
          <a:xfrm>
            <a:off x="6696000" y="3672000"/>
            <a:ext cx="4860000" cy="230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>
                <a:latin typeface="Arial"/>
                <a:ea typeface="ＭＳ Ｐゴシック"/>
                <a:cs typeface="Arial"/>
              </a:rPr>
              <a:t>Ways to Tackle Risks</a:t>
            </a:r>
            <a:endParaRPr lang="en-IN" sz="24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EA30E5-9E72-4DB7-A3D8-45F12FDD198D}"/>
              </a:ext>
            </a:extLst>
          </p:cNvPr>
          <p:cNvSpPr txBox="1"/>
          <p:nvPr/>
        </p:nvSpPr>
        <p:spPr>
          <a:xfrm>
            <a:off x="6696000" y="1341590"/>
            <a:ext cx="4572000" cy="20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IN" sz="2400" b="1" dirty="0">
                <a:latin typeface="Arial"/>
                <a:ea typeface="ＭＳ Ｐゴシック"/>
                <a:cs typeface="Arial"/>
              </a:rPr>
              <a:t>Challenges and Risks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6F7E97-30C0-83CD-538A-362801B767C5}"/>
              </a:ext>
            </a:extLst>
          </p:cNvPr>
          <p:cNvSpPr txBox="1"/>
          <p:nvPr/>
        </p:nvSpPr>
        <p:spPr>
          <a:xfrm>
            <a:off x="609600" y="1341590"/>
            <a:ext cx="4450080" cy="230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ea typeface="ＭＳ Ｐゴシック"/>
                <a:cs typeface="Arial"/>
              </a:rPr>
              <a:t>Feasibility of the Idea</a:t>
            </a:r>
            <a:endParaRPr lang="en-IN" sz="24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3D24A5-1A83-9392-489F-F5C17D37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  <a:endParaRPr lang="en-IN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A1880-063F-6EE7-C574-F311BA0F6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1D5B7A-CCF7-42CC-A41B-35F738A8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16" name="Picture 2" descr="https://www.sih.gov.in/img1/SIH-Logo.png">
            <a:extLst>
              <a:ext uri="{FF2B5EF4-FFF2-40B4-BE49-F238E27FC236}">
                <a16:creationId xmlns:a16="http://schemas.microsoft.com/office/drawing/2014/main" id="{9C3C052D-87EC-6D0E-AAF5-5091F2027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 descr="Your startup LOGO">
            <a:extLst>
              <a:ext uri="{FF2B5EF4-FFF2-40B4-BE49-F238E27FC236}">
                <a16:creationId xmlns:a16="http://schemas.microsoft.com/office/drawing/2014/main" id="{57D1AE84-1C7B-F9D3-DE6A-F413839DB0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Ignitia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4BEF-B5BB-600C-3A59-CAB9E2C69B5E}"/>
              </a:ext>
            </a:extLst>
          </p:cNvPr>
          <p:cNvSpPr txBox="1"/>
          <p:nvPr/>
        </p:nvSpPr>
        <p:spPr>
          <a:xfrm>
            <a:off x="680946" y="1744557"/>
            <a:ext cx="4620119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libri"/>
                <a:ea typeface="ＭＳ Ｐゴシック"/>
                <a:cs typeface="Calibri"/>
              </a:rPr>
              <a:t>Tech: </a:t>
            </a:r>
            <a:r>
              <a:rPr lang="en-US" dirty="0">
                <a:latin typeface="Calibri"/>
                <a:ea typeface="ＭＳ Ｐゴシック"/>
                <a:cs typeface="Calibri"/>
              </a:rPr>
              <a:t>Gesture recognition, adaptable to Bharatanatyam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libri"/>
                <a:ea typeface="ＭＳ Ｐゴシック"/>
                <a:cs typeface="Calibri"/>
              </a:rPr>
              <a:t>Scope: </a:t>
            </a:r>
            <a:r>
              <a:rPr lang="en-US" dirty="0">
                <a:latin typeface="Calibri"/>
                <a:ea typeface="ＭＳ Ｐゴシック"/>
                <a:cs typeface="Calibri"/>
              </a:rPr>
              <a:t>Finite, documented mudras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libri"/>
                <a:ea typeface="ＭＳ Ｐゴシック"/>
                <a:cs typeface="Calibri"/>
              </a:rPr>
              <a:t>Cost: </a:t>
            </a:r>
            <a:r>
              <a:rPr lang="en-US" dirty="0">
                <a:latin typeface="Calibri"/>
                <a:ea typeface="ＭＳ Ｐゴシック"/>
                <a:cs typeface="Calibri"/>
              </a:rPr>
              <a:t>Works on webcams/smartphones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libri"/>
                <a:ea typeface="ＭＳ Ｐゴシック"/>
                <a:cs typeface="Calibri"/>
              </a:rPr>
              <a:t>Scale: </a:t>
            </a:r>
            <a:r>
              <a:rPr lang="en-US" dirty="0">
                <a:latin typeface="Calibri"/>
                <a:ea typeface="ＭＳ Ｐゴシック"/>
                <a:cs typeface="Calibri"/>
              </a:rPr>
              <a:t>Extendable to other dances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Calibri"/>
                <a:ea typeface="ＭＳ Ｐゴシック"/>
                <a:cs typeface="Calibri"/>
              </a:rPr>
              <a:t>Market Fit: </a:t>
            </a:r>
            <a:r>
              <a:rPr lang="en-US" dirty="0">
                <a:latin typeface="Calibri"/>
                <a:ea typeface="ＭＳ Ｐゴシック"/>
                <a:cs typeface="Calibri"/>
              </a:rPr>
              <a:t>High demand from students &amp; teachers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7D24B-0AB0-F3CF-1138-D207BF976AA6}"/>
              </a:ext>
            </a:extLst>
          </p:cNvPr>
          <p:cNvSpPr txBox="1"/>
          <p:nvPr/>
        </p:nvSpPr>
        <p:spPr>
          <a:xfrm>
            <a:off x="6840000" y="1817071"/>
            <a:ext cx="45720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Data: </a:t>
            </a:r>
            <a:r>
              <a:rPr lang="en-US" dirty="0"/>
              <a:t>No large existing Bharatanatyam mudra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Accuracy: </a:t>
            </a:r>
            <a:r>
              <a:rPr lang="en-US" dirty="0"/>
              <a:t>Challenges in real-time recognition (light, occlusion, noise)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Adoption: </a:t>
            </a:r>
            <a:r>
              <a:rPr lang="en-US" dirty="0"/>
              <a:t>Traditional artists may hesitate to</a:t>
            </a:r>
            <a:br>
              <a:rPr lang="en-US" dirty="0"/>
            </a:br>
            <a:r>
              <a:rPr lang="en-US" dirty="0"/>
              <a:t> trust AI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1766F8-ECB6-D00C-CB69-39F6D907330D}"/>
              </a:ext>
            </a:extLst>
          </p:cNvPr>
          <p:cNvSpPr txBox="1"/>
          <p:nvPr/>
        </p:nvSpPr>
        <p:spPr>
          <a:xfrm>
            <a:off x="504605" y="4294772"/>
            <a:ext cx="478367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3728"/>
                </a:solidFill>
                <a:latin typeface="Calibri"/>
                <a:ea typeface="Calibri"/>
                <a:cs typeface="Calibri"/>
              </a:rPr>
              <a:t>Collaboration: </a:t>
            </a:r>
            <a:r>
              <a:rPr lang="en-US" dirty="0">
                <a:solidFill>
                  <a:srgbClr val="443728"/>
                </a:solidFill>
                <a:latin typeface="Calibri"/>
                <a:ea typeface="Calibri"/>
                <a:cs typeface="Calibri"/>
              </a:rPr>
              <a:t>Partner with cultural institutes and art academies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3728"/>
                </a:solidFill>
                <a:latin typeface="Calibri"/>
                <a:ea typeface="Calibri"/>
                <a:cs typeface="Calibri"/>
              </a:rPr>
              <a:t>Subscription: </a:t>
            </a:r>
            <a:r>
              <a:rPr lang="en-US" dirty="0">
                <a:solidFill>
                  <a:srgbClr val="443728"/>
                </a:solidFill>
                <a:latin typeface="Calibri"/>
                <a:ea typeface="Calibri"/>
                <a:cs typeface="Calibri"/>
              </a:rPr>
              <a:t>Features for learners &amp;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3728"/>
                </a:solidFill>
                <a:latin typeface="Calibri"/>
                <a:ea typeface="Calibri"/>
                <a:cs typeface="Calibri"/>
              </a:rPr>
              <a:t>Gamification: </a:t>
            </a:r>
            <a:r>
              <a:rPr lang="en-US" dirty="0">
                <a:solidFill>
                  <a:srgbClr val="443728"/>
                </a:solidFill>
                <a:latin typeface="Calibri"/>
                <a:ea typeface="Calibri"/>
                <a:cs typeface="Calibri"/>
              </a:rPr>
              <a:t>Duolingo-style mudra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3728"/>
                </a:solidFill>
                <a:latin typeface="Calibri"/>
                <a:ea typeface="Calibri"/>
                <a:cs typeface="Calibri"/>
              </a:rPr>
              <a:t>Engagement: </a:t>
            </a:r>
            <a:r>
              <a:rPr lang="en-US" dirty="0">
                <a:solidFill>
                  <a:srgbClr val="443728"/>
                </a:solidFill>
                <a:latin typeface="Calibri"/>
                <a:ea typeface="Calibri"/>
                <a:cs typeface="Calibri"/>
              </a:rPr>
              <a:t>Tools for events &amp; tourism boards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FF712-C1AE-DD14-BE89-3A5C3B62D846}"/>
              </a:ext>
            </a:extLst>
          </p:cNvPr>
          <p:cNvSpPr txBox="1"/>
          <p:nvPr/>
        </p:nvSpPr>
        <p:spPr>
          <a:xfrm>
            <a:off x="6772327" y="4101629"/>
            <a:ext cx="4980113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Dataset: </a:t>
            </a:r>
            <a:r>
              <a:rPr lang="en-US" dirty="0"/>
              <a:t>Create custom dataset; </a:t>
            </a:r>
            <a:br>
              <a:rPr lang="en-US" dirty="0"/>
            </a:br>
            <a:r>
              <a:rPr lang="en-US" dirty="0"/>
              <a:t>apply augmentation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Modeling: </a:t>
            </a:r>
            <a:r>
              <a:rPr lang="en-US" dirty="0"/>
              <a:t>Hybrid CV + deep learning </a:t>
            </a:r>
            <a:br>
              <a:rPr lang="en-US" dirty="0"/>
            </a:br>
            <a:r>
              <a:rPr lang="en-US" dirty="0"/>
              <a:t>(MediaPipe + CNN)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Testing: </a:t>
            </a:r>
            <a:r>
              <a:rPr lang="en-US" dirty="0"/>
              <a:t>Pilot with artists to refine usability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Assistant: </a:t>
            </a:r>
            <a:r>
              <a:rPr lang="en-US" dirty="0"/>
              <a:t>Position solution as </a:t>
            </a:r>
            <a:r>
              <a:rPr lang="en-US" i="1" dirty="0"/>
              <a:t>AI-assistant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replacement)</a:t>
            </a:r>
            <a:endParaRPr lang="en-IN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DA26B9-6582-B25D-3D1E-3556BB26EFAA}"/>
              </a:ext>
            </a:extLst>
          </p:cNvPr>
          <p:cNvCxnSpPr/>
          <p:nvPr/>
        </p:nvCxnSpPr>
        <p:spPr>
          <a:xfrm>
            <a:off x="5903089" y="1341590"/>
            <a:ext cx="0" cy="456955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5BA63C7-CDE7-826E-FDE2-6FC477CC0252}"/>
              </a:ext>
            </a:extLst>
          </p:cNvPr>
          <p:cNvSpPr/>
          <p:nvPr/>
        </p:nvSpPr>
        <p:spPr>
          <a:xfrm>
            <a:off x="5742972" y="1243048"/>
            <a:ext cx="320233" cy="3242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471929-FB82-2EC4-9632-7248FF270C4F}"/>
              </a:ext>
            </a:extLst>
          </p:cNvPr>
          <p:cNvSpPr/>
          <p:nvPr/>
        </p:nvSpPr>
        <p:spPr>
          <a:xfrm>
            <a:off x="5742972" y="3545049"/>
            <a:ext cx="320233" cy="3242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A131CC-D9BB-C73E-6AA4-0DDF07245F25}"/>
              </a:ext>
            </a:extLst>
          </p:cNvPr>
          <p:cNvSpPr/>
          <p:nvPr/>
        </p:nvSpPr>
        <p:spPr>
          <a:xfrm>
            <a:off x="5742972" y="5613805"/>
            <a:ext cx="320233" cy="3242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94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B94BB-D7E8-3433-1CE1-3959B7C54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3BE91F-037F-5D48-86CF-9E8BFF770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A0484C72-AB6B-71FA-1488-5F1B184B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4" name="Oval 3" descr="Your startup LOGO">
            <a:extLst>
              <a:ext uri="{FF2B5EF4-FFF2-40B4-BE49-F238E27FC236}">
                <a16:creationId xmlns:a16="http://schemas.microsoft.com/office/drawing/2014/main" id="{B0F686C5-CD65-8315-EE71-E6206821A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Ignitia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E2A74-4148-F9AF-E04E-9603305D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9" name="Picture 2" descr="https://www.sih.gov.in/img1/SIH-Logo.png">
            <a:extLst>
              <a:ext uri="{FF2B5EF4-FFF2-40B4-BE49-F238E27FC236}">
                <a16:creationId xmlns:a16="http://schemas.microsoft.com/office/drawing/2014/main" id="{6510EBD0-0C1F-DA24-8392-E0A02C960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DCD2BE4-A278-F6BD-7CCA-75B16CE2C413}"/>
              </a:ext>
            </a:extLst>
          </p:cNvPr>
          <p:cNvGraphicFramePr/>
          <p:nvPr/>
        </p:nvGraphicFramePr>
        <p:xfrm>
          <a:off x="585390" y="1608880"/>
          <a:ext cx="6776109" cy="2789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E37F5E-A20F-E6AE-6EAE-849E78FDDF0F}"/>
              </a:ext>
            </a:extLst>
          </p:cNvPr>
          <p:cNvSpPr/>
          <p:nvPr/>
        </p:nvSpPr>
        <p:spPr>
          <a:xfrm>
            <a:off x="404985" y="4544329"/>
            <a:ext cx="6956514" cy="1511641"/>
          </a:xfrm>
          <a:prstGeom prst="roundRect">
            <a:avLst>
              <a:gd name="adj" fmla="val 22521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33047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Supporting 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33047"/>
                </a:solidFill>
                <a:ea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article from Journal of Eye Movement Research</a:t>
            </a:r>
            <a:r>
              <a:rPr lang="en-IN" sz="1400" dirty="0">
                <a:solidFill>
                  <a:srgbClr val="033047"/>
                </a:solidFill>
                <a:ea typeface="Calibri"/>
                <a:cs typeface="Calibri"/>
              </a:rPr>
              <a:t> </a:t>
            </a:r>
            <a:r>
              <a:rPr lang="en-US" sz="1400" dirty="0">
                <a:solidFill>
                  <a:srgbClr val="033047"/>
                </a:solidFill>
              </a:rPr>
              <a:t>Research shows experts perceive subtle Bharatanatyam emotions that general audiences often miss → Interactive tools can bridge this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33047"/>
                </a:solidFill>
                <a:ea typeface="Calibri"/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study on Hindustani music perception </a:t>
            </a:r>
            <a:r>
              <a:rPr lang="en-IN" sz="1400" dirty="0">
                <a:solidFill>
                  <a:srgbClr val="033047"/>
                </a:solidFill>
                <a:ea typeface="Calibri"/>
                <a:cs typeface="Calibri"/>
              </a:rPr>
              <a:t>found that Emotional understanding in dance decreases without cultural and contextual knowledge.</a:t>
            </a:r>
            <a:endParaRPr lang="en-US" sz="1400" dirty="0">
              <a:solidFill>
                <a:srgbClr val="033047"/>
              </a:solidFill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B135E-CC0C-11F7-CE88-ED2C0E1742A0}"/>
              </a:ext>
            </a:extLst>
          </p:cNvPr>
          <p:cNvSpPr txBox="1"/>
          <p:nvPr/>
        </p:nvSpPr>
        <p:spPr>
          <a:xfrm>
            <a:off x="404985" y="1233518"/>
            <a:ext cx="484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Potential impact on the target audience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E4F6E4-0287-C88C-7D12-54F39F19CF4E}"/>
              </a:ext>
            </a:extLst>
          </p:cNvPr>
          <p:cNvSpPr txBox="1"/>
          <p:nvPr/>
        </p:nvSpPr>
        <p:spPr>
          <a:xfrm>
            <a:off x="7609132" y="1176276"/>
            <a:ext cx="345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Benefits of the solution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818A88A-D98F-AEB2-42A8-FE19002FB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232293"/>
              </p:ext>
            </p:extLst>
          </p:nvPr>
        </p:nvGraphicFramePr>
        <p:xfrm>
          <a:off x="6289040" y="1545607"/>
          <a:ext cx="6868160" cy="451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43157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74402-6A18-C196-088F-EA761D295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ms response chart. Question title: When you watch Bharatanatyam, do you understand the meaning of the mudras (hand gestures , body  gestures)?  . Number of responses: 34 responses.">
            <a:extLst>
              <a:ext uri="{FF2B5EF4-FFF2-40B4-BE49-F238E27FC236}">
                <a16:creationId xmlns:a16="http://schemas.microsoft.com/office/drawing/2014/main" id="{1F5041C3-CE55-070C-C274-5422A287F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3" t="24399"/>
          <a:stretch>
            <a:fillRect/>
          </a:stretch>
        </p:blipFill>
        <p:spPr bwMode="auto">
          <a:xfrm>
            <a:off x="310390" y="4481346"/>
            <a:ext cx="5568364" cy="21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E5E75-C007-B518-FCEC-775791C8CE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97" r="19986" b="71727"/>
          <a:stretch>
            <a:fillRect/>
          </a:stretch>
        </p:blipFill>
        <p:spPr>
          <a:xfrm>
            <a:off x="473804" y="3995267"/>
            <a:ext cx="4605739" cy="797075"/>
          </a:xfrm>
          <a:prstGeom prst="rect">
            <a:avLst/>
          </a:prstGeom>
        </p:spPr>
      </p:pic>
      <p:pic>
        <p:nvPicPr>
          <p:cNvPr id="1028" name="Picture 4" descr="Forms response chart. Question title: What type of features would you like in such a website? (Select all that apply). Number of responses: 34 responses.">
            <a:extLst>
              <a:ext uri="{FF2B5EF4-FFF2-40B4-BE49-F238E27FC236}">
                <a16:creationId xmlns:a16="http://schemas.microsoft.com/office/drawing/2014/main" id="{D145D131-56DE-311E-E0DD-2F6063D63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4"/>
          <a:stretch>
            <a:fillRect/>
          </a:stretch>
        </p:blipFill>
        <p:spPr bwMode="auto">
          <a:xfrm>
            <a:off x="5510886" y="3189556"/>
            <a:ext cx="6539600" cy="334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D5F6BC-1053-F314-1B29-0A1384821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F5638D4D-BBCA-59D8-899B-595743D3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>
            <a:extLst>
              <a:ext uri="{FF2B5EF4-FFF2-40B4-BE49-F238E27FC236}">
                <a16:creationId xmlns:a16="http://schemas.microsoft.com/office/drawing/2014/main" id="{B873284E-EF18-1179-71EB-12199E86F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90" y="1085986"/>
            <a:ext cx="8214178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IN" b="1" dirty="0">
                <a:solidFill>
                  <a:schemeClr val="tx2"/>
                </a:solidFill>
                <a:latin typeface="Arial"/>
                <a:ea typeface="Calibri"/>
                <a:cs typeface="Calibri"/>
              </a:rPr>
              <a:t>Research Papers:</a:t>
            </a:r>
            <a:endParaRPr lang="en-US" sz="1600" b="1" dirty="0"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latin typeface="Calibri"/>
                <a:ea typeface="Calibri"/>
                <a:cs typeface="Calibri"/>
                <a:hlinkClick r:id="rId6"/>
              </a:rPr>
              <a:t>Identification of Asamyukta Hasta Mudra Viniyogas in Bharatanatyam using CNN</a:t>
            </a:r>
            <a:endParaRPr lang="en-IN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7"/>
              </a:rPr>
              <a:t>Classification of Bharathanatyam Mudras Using Enhanced Deep Learning Technique</a:t>
            </a:r>
            <a:endParaRPr lang="en-IN" sz="16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IN" sz="7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A14-EFBC-484A-6A32-8A69BFFB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11" name="Picture 2" descr="https://www.sih.gov.in/img1/SIH-Logo.png">
            <a:extLst>
              <a:ext uri="{FF2B5EF4-FFF2-40B4-BE49-F238E27FC236}">
                <a16:creationId xmlns:a16="http://schemas.microsoft.com/office/drawing/2014/main" id="{D5D47F4C-DEB1-CFE6-F2F5-80CA22EE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 descr="Your startup LOGO">
            <a:extLst>
              <a:ext uri="{FF2B5EF4-FFF2-40B4-BE49-F238E27FC236}">
                <a16:creationId xmlns:a16="http://schemas.microsoft.com/office/drawing/2014/main" id="{2ED273DC-6917-BFBA-AA3A-3F5188B6BF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Ignitia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C7341-0C30-1323-71F8-F0873F3A9B74}"/>
              </a:ext>
            </a:extLst>
          </p:cNvPr>
          <p:cNvSpPr txBox="1"/>
          <p:nvPr/>
        </p:nvSpPr>
        <p:spPr>
          <a:xfrm>
            <a:off x="310390" y="1909742"/>
            <a:ext cx="609600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IN" sz="7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IN" b="1" dirty="0">
                <a:solidFill>
                  <a:schemeClr val="tx2"/>
                </a:solidFill>
                <a:latin typeface="Arial"/>
                <a:ea typeface="Calibri"/>
                <a:cs typeface="Calibri"/>
              </a:rPr>
              <a:t>Knowledge Sources: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latin typeface="Calibri"/>
                <a:ea typeface="Calibri"/>
                <a:cs typeface="Calibri"/>
                <a:hlinkClick r:id="rId9"/>
              </a:rPr>
              <a:t>Kathakali Hand Gesture Recognition With Minimal Data</a:t>
            </a:r>
            <a:endParaRPr lang="en-IN" sz="1600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latin typeface="Calibri"/>
                <a:ea typeface="Calibri"/>
                <a:cs typeface="Calibri"/>
                <a:hlinkClick r:id="rId10"/>
              </a:rPr>
              <a:t>The Historical Context of Mudras and Spirituality</a:t>
            </a:r>
            <a:endParaRPr lang="en-IN" sz="1600" dirty="0">
              <a:latin typeface="Calibri"/>
              <a:ea typeface="Calibri"/>
              <a:cs typeface="Calibri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latin typeface="Calibri"/>
                <a:ea typeface="Calibri"/>
                <a:cs typeface="Calibri"/>
                <a:hlinkClick r:id="rId11"/>
              </a:rPr>
              <a:t>Cross-cultural references of mudras in Bharatanatyam</a:t>
            </a:r>
            <a:endParaRPr lang="en-IN" sz="1600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600" u="sng" dirty="0">
                <a:hlinkClick r:id="rId12"/>
              </a:rPr>
              <a:t>himalayanschooloftraditionaldance</a:t>
            </a:r>
            <a:r>
              <a:rPr lang="en-IN" sz="1600" dirty="0"/>
              <a:t>​</a:t>
            </a:r>
            <a:endParaRPr lang="en-IN" sz="1600" dirty="0">
              <a:latin typeface="Calibri"/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AFEEC-8F6D-28AD-215B-76213EF4DB00}"/>
              </a:ext>
            </a:extLst>
          </p:cNvPr>
          <p:cNvSpPr txBox="1"/>
          <p:nvPr/>
        </p:nvSpPr>
        <p:spPr>
          <a:xfrm>
            <a:off x="5765081" y="1945411"/>
            <a:ext cx="635616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IN" sz="800" dirty="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IN" b="1" dirty="0">
                <a:solidFill>
                  <a:schemeClr val="tx2"/>
                </a:solidFill>
                <a:latin typeface="Arial"/>
                <a:ea typeface="Calibri"/>
                <a:cs typeface="Calibri"/>
              </a:rPr>
              <a:t>Data Sources: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solidFill>
                  <a:srgbClr val="212529"/>
                </a:solidFill>
                <a:latin typeface="Calibri"/>
                <a:ea typeface="Calibri"/>
                <a:cs typeface="Calibri"/>
                <a:hlinkClick r:id="rId13"/>
              </a:rPr>
              <a:t>Asamyuta Hasta Mudras Photo Gallery</a:t>
            </a:r>
            <a:endParaRPr lang="en-IN" sz="1600" dirty="0">
              <a:solidFill>
                <a:srgbClr val="0000FF"/>
              </a:solidFill>
              <a:ea typeface="ＭＳ Ｐゴシック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latin typeface="Calibri"/>
                <a:ea typeface="Calibri"/>
                <a:cs typeface="Calibri"/>
                <a:hlinkClick r:id="rId14"/>
              </a:rPr>
              <a:t>Bharatanatyam</a:t>
            </a:r>
            <a:r>
              <a:rPr lang="en-IN" sz="1600" dirty="0">
                <a:hlinkClick r:id="rId14"/>
              </a:rPr>
              <a:t>-</a:t>
            </a:r>
            <a:r>
              <a:rPr lang="en-IN" sz="1600" dirty="0">
                <a:latin typeface="Calibri"/>
                <a:ea typeface="Calibri"/>
                <a:cs typeface="Calibri"/>
                <a:hlinkClick r:id="rId14"/>
              </a:rPr>
              <a:t>Mudra-Dataset-1</a:t>
            </a:r>
            <a:endParaRPr lang="en-IN" sz="1600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latin typeface="Calibri"/>
                <a:ea typeface="Calibri"/>
                <a:cs typeface="Calibri"/>
                <a:hlinkClick r:id="rId15"/>
              </a:rPr>
              <a:t>Bharatanatyam</a:t>
            </a:r>
            <a:r>
              <a:rPr lang="en-IN" sz="1600" dirty="0">
                <a:hlinkClick r:id="rId15"/>
              </a:rPr>
              <a:t>-</a:t>
            </a:r>
            <a:r>
              <a:rPr lang="en-IN" sz="1600" dirty="0">
                <a:latin typeface="Calibri"/>
                <a:ea typeface="Calibri"/>
                <a:cs typeface="Calibri"/>
                <a:hlinkClick r:id="rId15"/>
              </a:rPr>
              <a:t>Mudra-Dataset-2</a:t>
            </a:r>
            <a:endParaRPr lang="en-IN" sz="1600" dirty="0">
              <a:latin typeface="Calibri"/>
              <a:ea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1D867B-5623-C636-D817-AB5107DDC01E}"/>
              </a:ext>
            </a:extLst>
          </p:cNvPr>
          <p:cNvSpPr txBox="1"/>
          <p:nvPr/>
        </p:nvSpPr>
        <p:spPr>
          <a:xfrm>
            <a:off x="267616" y="3494767"/>
            <a:ext cx="137617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IN" sz="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IN" b="1" dirty="0">
                <a:solidFill>
                  <a:schemeClr val="tx2"/>
                </a:solidFill>
                <a:latin typeface="Arial"/>
                <a:ea typeface="Calibri"/>
                <a:cs typeface="Calibri"/>
              </a:rPr>
              <a:t>Survey: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C8C5E-528C-31FB-673F-1BC6CA87C621}"/>
              </a:ext>
            </a:extLst>
          </p:cNvPr>
          <p:cNvSpPr txBox="1"/>
          <p:nvPr/>
        </p:nvSpPr>
        <p:spPr>
          <a:xfrm>
            <a:off x="7711439" y="6485015"/>
            <a:ext cx="319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https://nrityalens.onrender.com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8E9DA6-BE45-12CC-BF79-2932D75813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789" y="3240007"/>
            <a:ext cx="1542422" cy="377985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638E486-BD57-FB00-3598-B97BB8F6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1505" y="6544056"/>
            <a:ext cx="1526496" cy="220472"/>
          </a:xfrm>
        </p:spPr>
        <p:txBody>
          <a:bodyPr/>
          <a:lstStyle/>
          <a:p>
            <a:pPr algn="l">
              <a:defRPr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PROTOTYPE: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14F99C4E-E899-DBBA-CE6F-938C433ABAC0}"/>
              </a:ext>
            </a:extLst>
          </p:cNvPr>
          <p:cNvSpPr txBox="1">
            <a:spLocks/>
          </p:cNvSpPr>
          <p:nvPr/>
        </p:nvSpPr>
        <p:spPr>
          <a:xfrm>
            <a:off x="117290" y="6467706"/>
            <a:ext cx="1526496" cy="220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 LINK: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AFE2A-026C-009F-65FE-4F2B407CBD91}"/>
              </a:ext>
            </a:extLst>
          </p:cNvPr>
          <p:cNvSpPr txBox="1"/>
          <p:nvPr/>
        </p:nvSpPr>
        <p:spPr>
          <a:xfrm>
            <a:off x="1150666" y="6396360"/>
            <a:ext cx="319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Shreya9code/SIH_2025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22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SIH2025-IDEA_-Presentation-Format[1][1]</Template>
  <TotalTime>3331</TotalTime>
  <Words>861</Words>
  <Application>Microsoft Office PowerPoint</Application>
  <PresentationFormat>Widescreen</PresentationFormat>
  <Paragraphs>164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2025</vt:lpstr>
      <vt:lpstr>NrityaLens  (Observing dance through AI)</vt:lpstr>
      <vt:lpstr>TECHNICAL APPROACH</vt:lpstr>
      <vt:lpstr>FEASIBILITY AND VIABILITY</vt:lpstr>
      <vt:lpstr>IMPACT AND BENEFITS</vt:lpstr>
      <vt:lpstr>RESEARCH  AND 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Shreya Denre</dc:creator>
  <cp:keywords/>
  <dc:description/>
  <cp:lastModifiedBy>Shreya Denre</cp:lastModifiedBy>
  <cp:revision>24</cp:revision>
  <dcterms:created xsi:type="dcterms:W3CDTF">2025-09-20T10:29:44Z</dcterms:created>
  <dcterms:modified xsi:type="dcterms:W3CDTF">2025-10-10T20:36:38Z</dcterms:modified>
  <cp:category/>
</cp:coreProperties>
</file>